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25"/>
  </p:notesMasterIdLst>
  <p:sldIdLst>
    <p:sldId id="260" r:id="rId2"/>
    <p:sldId id="261" r:id="rId3"/>
    <p:sldId id="280" r:id="rId4"/>
    <p:sldId id="258" r:id="rId5"/>
    <p:sldId id="284" r:id="rId6"/>
    <p:sldId id="283" r:id="rId7"/>
    <p:sldId id="264" r:id="rId8"/>
    <p:sldId id="265" r:id="rId9"/>
    <p:sldId id="287" r:id="rId10"/>
    <p:sldId id="266" r:id="rId11"/>
    <p:sldId id="267" r:id="rId12"/>
    <p:sldId id="270" r:id="rId13"/>
    <p:sldId id="271" r:id="rId14"/>
    <p:sldId id="285" r:id="rId15"/>
    <p:sldId id="274" r:id="rId16"/>
    <p:sldId id="273" r:id="rId17"/>
    <p:sldId id="276" r:id="rId18"/>
    <p:sldId id="277" r:id="rId19"/>
    <p:sldId id="275" r:id="rId20"/>
    <p:sldId id="278" r:id="rId21"/>
    <p:sldId id="281" r:id="rId22"/>
    <p:sldId id="282" r:id="rId23"/>
    <p:sldId id="262" r:id="rId24"/>
  </p:sldIdLst>
  <p:sldSz cx="9144000" cy="6858000" type="screen4x3"/>
  <p:notesSz cx="6858000" cy="9144000"/>
  <p:defaultTex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F9F"/>
    <a:srgbClr val="FF99CC"/>
    <a:srgbClr val="FF3300"/>
    <a:srgbClr val="3399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660" autoAdjust="0"/>
  </p:normalViewPr>
  <p:slideViewPr>
    <p:cSldViewPr>
      <p:cViewPr varScale="1">
        <p:scale>
          <a:sx n="59" d="100"/>
          <a:sy n="59" d="100"/>
        </p:scale>
        <p:origin x="150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40EF480D-5186-93FE-22D5-801365CD7DD3}"/>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128003" name="Rectangle 3">
            <a:extLst>
              <a:ext uri="{FF2B5EF4-FFF2-40B4-BE49-F238E27FC236}">
                <a16:creationId xmlns:a16="http://schemas.microsoft.com/office/drawing/2014/main" id="{48E159EB-75F0-2A90-DE0D-7E6E68C05B11}"/>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en-US"/>
          </a:p>
        </p:txBody>
      </p:sp>
      <p:sp>
        <p:nvSpPr>
          <p:cNvPr id="2052" name="Rectangle 4">
            <a:extLst>
              <a:ext uri="{FF2B5EF4-FFF2-40B4-BE49-F238E27FC236}">
                <a16:creationId xmlns:a16="http://schemas.microsoft.com/office/drawing/2014/main" id="{B5DCAEAE-2AE8-123D-7C98-B1A1CBF12B0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8005" name="Rectangle 5">
            <a:extLst>
              <a:ext uri="{FF2B5EF4-FFF2-40B4-BE49-F238E27FC236}">
                <a16:creationId xmlns:a16="http://schemas.microsoft.com/office/drawing/2014/main" id="{F6C25506-100D-0B78-E6FE-D35E6C0BDB33}"/>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28006" name="Rectangle 6">
            <a:extLst>
              <a:ext uri="{FF2B5EF4-FFF2-40B4-BE49-F238E27FC236}">
                <a16:creationId xmlns:a16="http://schemas.microsoft.com/office/drawing/2014/main" id="{3012B2E3-3977-8049-927D-D03EE9279091}"/>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128007" name="Rectangle 7">
            <a:extLst>
              <a:ext uri="{FF2B5EF4-FFF2-40B4-BE49-F238E27FC236}">
                <a16:creationId xmlns:a16="http://schemas.microsoft.com/office/drawing/2014/main" id="{2131A3F6-3861-0455-680F-1C7E2AA74F52}"/>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0FE0467C-82FB-4EAC-9750-3FB648F081E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7F12F6C6-EAA3-D475-B5AF-C053FF071E05}"/>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7D8F4EB1-F5B9-4732-8151-1C867CE1CEF3}" type="slidenum">
              <a:rPr lang="en-US" altLang="en-US" sz="1200"/>
              <a:pPr/>
              <a:t>1</a:t>
            </a:fld>
            <a:endParaRPr lang="en-US" altLang="en-US" sz="1200"/>
          </a:p>
        </p:txBody>
      </p:sp>
      <p:sp>
        <p:nvSpPr>
          <p:cNvPr id="4099" name="Rectangle 2">
            <a:extLst>
              <a:ext uri="{FF2B5EF4-FFF2-40B4-BE49-F238E27FC236}">
                <a16:creationId xmlns:a16="http://schemas.microsoft.com/office/drawing/2014/main" id="{8A1F6FFA-CC31-48F8-9F6D-E1A2839C835E}"/>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DE5177D8-B2BA-91EE-654F-512F62A1B61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p:cNvSpPr>
            <a:spLocks noGrp="1"/>
          </p:cNvSpPr>
          <p:nvPr>
            <p:ph type="ctrTitle"/>
          </p:nvPr>
        </p:nvSpPr>
        <p:spPr>
          <a:xfrm>
            <a:off x="1143000" y="1122363"/>
            <a:ext cx="6858000" cy="2387600"/>
          </a:xfrm>
        </p:spPr>
        <p:txBody>
          <a:bodyPr anchor="b"/>
          <a:lstStyle>
            <a:lvl1pPr algn="ctr">
              <a:defRPr sz="6000"/>
            </a:lvl1pPr>
          </a:lstStyle>
          <a:p>
            <a:r>
              <a:rPr lang="vi-VN"/>
              <a:t>Bấm để sửa kiểu tiêu đề Bản cái</a:t>
            </a:r>
            <a:endParaRPr lang="en-US"/>
          </a:p>
        </p:txBody>
      </p:sp>
      <p:sp>
        <p:nvSpPr>
          <p:cNvPr id="3" name="Tiêu đề phụ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Rectangle 4">
            <a:extLst>
              <a:ext uri="{FF2B5EF4-FFF2-40B4-BE49-F238E27FC236}">
                <a16:creationId xmlns:a16="http://schemas.microsoft.com/office/drawing/2014/main" id="{32118EAA-3559-39F8-CE01-79E36747D25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C80B3A4-AB53-9F74-2565-E062E5D6E14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6391086-631E-222F-9B0D-BE6758D998BE}"/>
              </a:ext>
            </a:extLst>
          </p:cNvPr>
          <p:cNvSpPr>
            <a:spLocks noGrp="1" noChangeArrowheads="1"/>
          </p:cNvSpPr>
          <p:nvPr>
            <p:ph type="sldNum" sz="quarter" idx="12"/>
          </p:nvPr>
        </p:nvSpPr>
        <p:spPr>
          <a:ln/>
        </p:spPr>
        <p:txBody>
          <a:bodyPr/>
          <a:lstStyle>
            <a:lvl1pPr>
              <a:defRPr/>
            </a:lvl1pPr>
          </a:lstStyle>
          <a:p>
            <a:fld id="{332649C4-6C88-42F3-919D-69A96CC15778}" type="slidenum">
              <a:rPr lang="en-US" altLang="en-US"/>
              <a:pPr/>
              <a:t>‹#›</a:t>
            </a:fld>
            <a:endParaRPr lang="en-US" altLang="en-US"/>
          </a:p>
        </p:txBody>
      </p:sp>
    </p:spTree>
    <p:extLst>
      <p:ext uri="{BB962C8B-B14F-4D97-AF65-F5344CB8AC3E}">
        <p14:creationId xmlns:p14="http://schemas.microsoft.com/office/powerpoint/2010/main" val="113750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a:t>Bấm để sửa kiểu tiêu đề Bản cái</a:t>
            </a:r>
            <a:endParaRPr lang="en-US"/>
          </a:p>
        </p:txBody>
      </p:sp>
      <p:sp>
        <p:nvSpPr>
          <p:cNvPr id="3" name="Chỗ dành sẵn cho Văn bản Dọc 2"/>
          <p:cNvSpPr>
            <a:spLocks noGrp="1"/>
          </p:cNvSpPr>
          <p:nvPr>
            <p:ph type="body" orient="vert" idx="1"/>
          </p:nvPr>
        </p:nvSpPr>
        <p:spPr/>
        <p:txBody>
          <a:bodyPr vert="eaVert"/>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a:extLst>
              <a:ext uri="{FF2B5EF4-FFF2-40B4-BE49-F238E27FC236}">
                <a16:creationId xmlns:a16="http://schemas.microsoft.com/office/drawing/2014/main" id="{ABA9923F-5341-FAA7-AC32-E03BB031005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F252B3B-05E1-FBC5-CB0C-19AC20AFFB6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DF2E60C-DDD9-881D-5748-C158A7FC4A8C}"/>
              </a:ext>
            </a:extLst>
          </p:cNvPr>
          <p:cNvSpPr>
            <a:spLocks noGrp="1" noChangeArrowheads="1"/>
          </p:cNvSpPr>
          <p:nvPr>
            <p:ph type="sldNum" sz="quarter" idx="12"/>
          </p:nvPr>
        </p:nvSpPr>
        <p:spPr>
          <a:ln/>
        </p:spPr>
        <p:txBody>
          <a:bodyPr/>
          <a:lstStyle>
            <a:lvl1pPr>
              <a:defRPr/>
            </a:lvl1pPr>
          </a:lstStyle>
          <a:p>
            <a:fld id="{51B74C7D-AF55-440F-9CBB-983307B69737}" type="slidenum">
              <a:rPr lang="en-US" altLang="en-US"/>
              <a:pPr/>
              <a:t>‹#›</a:t>
            </a:fld>
            <a:endParaRPr lang="en-US" altLang="en-US"/>
          </a:p>
        </p:txBody>
      </p:sp>
    </p:spTree>
    <p:extLst>
      <p:ext uri="{BB962C8B-B14F-4D97-AF65-F5344CB8AC3E}">
        <p14:creationId xmlns:p14="http://schemas.microsoft.com/office/powerpoint/2010/main" val="3144744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p:cNvSpPr>
            <a:spLocks noGrp="1"/>
          </p:cNvSpPr>
          <p:nvPr>
            <p:ph type="title" orient="vert"/>
          </p:nvPr>
        </p:nvSpPr>
        <p:spPr>
          <a:xfrm>
            <a:off x="6629400" y="274638"/>
            <a:ext cx="2057400" cy="5851525"/>
          </a:xfrm>
        </p:spPr>
        <p:txBody>
          <a:bodyPr vert="eaVert"/>
          <a:lstStyle/>
          <a:p>
            <a:r>
              <a:rPr lang="vi-VN"/>
              <a:t>Bấm để sửa kiểu tiêu đề Bản cái</a:t>
            </a:r>
            <a:endParaRPr lang="en-US"/>
          </a:p>
        </p:txBody>
      </p:sp>
      <p:sp>
        <p:nvSpPr>
          <p:cNvPr id="3" name="Chỗ dành sẵn cho Văn bản Dọc 2"/>
          <p:cNvSpPr>
            <a:spLocks noGrp="1"/>
          </p:cNvSpPr>
          <p:nvPr>
            <p:ph type="body" orient="vert" idx="1"/>
          </p:nvPr>
        </p:nvSpPr>
        <p:spPr>
          <a:xfrm>
            <a:off x="457200" y="274638"/>
            <a:ext cx="6019800" cy="5851525"/>
          </a:xfrm>
        </p:spPr>
        <p:txBody>
          <a:bodyPr vert="eaVert"/>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a:extLst>
              <a:ext uri="{FF2B5EF4-FFF2-40B4-BE49-F238E27FC236}">
                <a16:creationId xmlns:a16="http://schemas.microsoft.com/office/drawing/2014/main" id="{18B63A75-1D35-692C-23AD-CCA988C6E19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4E7AEDD-D229-7249-2476-DC6BA04741B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9E45764-6A01-BB04-3F49-E928D3E73CB1}"/>
              </a:ext>
            </a:extLst>
          </p:cNvPr>
          <p:cNvSpPr>
            <a:spLocks noGrp="1" noChangeArrowheads="1"/>
          </p:cNvSpPr>
          <p:nvPr>
            <p:ph type="sldNum" sz="quarter" idx="12"/>
          </p:nvPr>
        </p:nvSpPr>
        <p:spPr>
          <a:ln/>
        </p:spPr>
        <p:txBody>
          <a:bodyPr/>
          <a:lstStyle>
            <a:lvl1pPr>
              <a:defRPr/>
            </a:lvl1pPr>
          </a:lstStyle>
          <a:p>
            <a:fld id="{95C11BBF-4B97-4011-B5FF-F2518BA3E42A}" type="slidenum">
              <a:rPr lang="en-US" altLang="en-US"/>
              <a:pPr/>
              <a:t>‹#›</a:t>
            </a:fld>
            <a:endParaRPr lang="en-US" altLang="en-US"/>
          </a:p>
        </p:txBody>
      </p:sp>
    </p:spTree>
    <p:extLst>
      <p:ext uri="{BB962C8B-B14F-4D97-AF65-F5344CB8AC3E}">
        <p14:creationId xmlns:p14="http://schemas.microsoft.com/office/powerpoint/2010/main" val="746080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Nội dung">
    <p:spTree>
      <p:nvGrpSpPr>
        <p:cNvPr id="1" name=""/>
        <p:cNvGrpSpPr/>
        <p:nvPr/>
      </p:nvGrpSpPr>
      <p:grpSpPr>
        <a:xfrm>
          <a:off x="0" y="0"/>
          <a:ext cx="0" cy="0"/>
          <a:chOff x="0" y="0"/>
          <a:chExt cx="0" cy="0"/>
        </a:xfrm>
      </p:grpSpPr>
      <p:sp>
        <p:nvSpPr>
          <p:cNvPr id="2" name="Chỗ dành sẵn cho Nội dung 1"/>
          <p:cNvSpPr>
            <a:spLocks noGrp="1"/>
          </p:cNvSpPr>
          <p:nvPr>
            <p:ph/>
          </p:nvPr>
        </p:nvSpPr>
        <p:spPr>
          <a:xfrm>
            <a:off x="457200" y="274638"/>
            <a:ext cx="8229600" cy="5851525"/>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3" name="Rectangle 4">
            <a:extLst>
              <a:ext uri="{FF2B5EF4-FFF2-40B4-BE49-F238E27FC236}">
                <a16:creationId xmlns:a16="http://schemas.microsoft.com/office/drawing/2014/main" id="{8C4E9EA6-B3B4-E96B-3290-E262AB307B3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C9AAACF7-FA27-3F95-D31A-27DE11AB875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3444D159-D0C5-7311-1D39-F8B88786D5AB}"/>
              </a:ext>
            </a:extLst>
          </p:cNvPr>
          <p:cNvSpPr>
            <a:spLocks noGrp="1" noChangeArrowheads="1"/>
          </p:cNvSpPr>
          <p:nvPr>
            <p:ph type="sldNum" sz="quarter" idx="12"/>
          </p:nvPr>
        </p:nvSpPr>
        <p:spPr>
          <a:ln/>
        </p:spPr>
        <p:txBody>
          <a:bodyPr/>
          <a:lstStyle>
            <a:lvl1pPr>
              <a:defRPr/>
            </a:lvl1pPr>
          </a:lstStyle>
          <a:p>
            <a:fld id="{FC3C2ED7-FF57-47FD-98B0-EA103E91ED7F}" type="slidenum">
              <a:rPr lang="en-US" altLang="en-US"/>
              <a:pPr/>
              <a:t>‹#›</a:t>
            </a:fld>
            <a:endParaRPr lang="en-US" altLang="en-US"/>
          </a:p>
        </p:txBody>
      </p:sp>
    </p:spTree>
    <p:extLst>
      <p:ext uri="{BB962C8B-B14F-4D97-AF65-F5344CB8AC3E}">
        <p14:creationId xmlns:p14="http://schemas.microsoft.com/office/powerpoint/2010/main" val="1991414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a:t>Bấm để sửa kiểu tiêu đề Bản cái</a:t>
            </a:r>
            <a:endParaRPr lang="en-US"/>
          </a:p>
        </p:txBody>
      </p:sp>
      <p:sp>
        <p:nvSpPr>
          <p:cNvPr id="3" name="Chỗ dành sẵn cho Nội dung 2"/>
          <p:cNvSpPr>
            <a:spLocks noGrp="1"/>
          </p:cNvSpPr>
          <p:nvPr>
            <p:ph idx="1"/>
          </p:nvPr>
        </p:nvSpPr>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a:extLst>
              <a:ext uri="{FF2B5EF4-FFF2-40B4-BE49-F238E27FC236}">
                <a16:creationId xmlns:a16="http://schemas.microsoft.com/office/drawing/2014/main" id="{3E5F5D50-B9ED-C74F-9792-D07CA052926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E8319FC-3DCE-DD12-F0E8-8D5DE048F87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87FDD7E-0B4D-0360-7BBA-B9DE421AAF0A}"/>
              </a:ext>
            </a:extLst>
          </p:cNvPr>
          <p:cNvSpPr>
            <a:spLocks noGrp="1" noChangeArrowheads="1"/>
          </p:cNvSpPr>
          <p:nvPr>
            <p:ph type="sldNum" sz="quarter" idx="12"/>
          </p:nvPr>
        </p:nvSpPr>
        <p:spPr>
          <a:ln/>
        </p:spPr>
        <p:txBody>
          <a:bodyPr/>
          <a:lstStyle>
            <a:lvl1pPr>
              <a:defRPr/>
            </a:lvl1pPr>
          </a:lstStyle>
          <a:p>
            <a:fld id="{559A7DE5-9492-4936-986F-23163640FEC1}" type="slidenum">
              <a:rPr lang="en-US" altLang="en-US"/>
              <a:pPr/>
              <a:t>‹#›</a:t>
            </a:fld>
            <a:endParaRPr lang="en-US" altLang="en-US"/>
          </a:p>
        </p:txBody>
      </p:sp>
    </p:spTree>
    <p:extLst>
      <p:ext uri="{BB962C8B-B14F-4D97-AF65-F5344CB8AC3E}">
        <p14:creationId xmlns:p14="http://schemas.microsoft.com/office/powerpoint/2010/main" val="4135195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p:cNvSpPr>
            <a:spLocks noGrp="1"/>
          </p:cNvSpPr>
          <p:nvPr>
            <p:ph type="title"/>
          </p:nvPr>
        </p:nvSpPr>
        <p:spPr>
          <a:xfrm>
            <a:off x="623888" y="1709738"/>
            <a:ext cx="7886700" cy="2852737"/>
          </a:xfrm>
        </p:spPr>
        <p:txBody>
          <a:bodyPr anchor="b"/>
          <a:lstStyle>
            <a:lvl1pPr>
              <a:defRPr sz="6000"/>
            </a:lvl1pPr>
          </a:lstStyle>
          <a:p>
            <a:r>
              <a:rPr lang="vi-VN"/>
              <a:t>Bấm để sửa kiểu tiêu đề Bản cái</a:t>
            </a:r>
            <a:endParaRPr lang="en-US"/>
          </a:p>
        </p:txBody>
      </p:sp>
      <p:sp>
        <p:nvSpPr>
          <p:cNvPr id="3" name="Chỗ dành sẵn cho Văn bản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vi-VN"/>
              <a:t>Chỉnh sửa kiểu văn bản của Bản cái</a:t>
            </a:r>
          </a:p>
        </p:txBody>
      </p:sp>
      <p:sp>
        <p:nvSpPr>
          <p:cNvPr id="4" name="Rectangle 4">
            <a:extLst>
              <a:ext uri="{FF2B5EF4-FFF2-40B4-BE49-F238E27FC236}">
                <a16:creationId xmlns:a16="http://schemas.microsoft.com/office/drawing/2014/main" id="{F8E2D8FF-B0C7-1963-0E6E-A89111823DE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9099F1B-3897-D425-0764-E9179CA36F1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C60754B-E750-CAC5-DC69-97847CE20CE9}"/>
              </a:ext>
            </a:extLst>
          </p:cNvPr>
          <p:cNvSpPr>
            <a:spLocks noGrp="1" noChangeArrowheads="1"/>
          </p:cNvSpPr>
          <p:nvPr>
            <p:ph type="sldNum" sz="quarter" idx="12"/>
          </p:nvPr>
        </p:nvSpPr>
        <p:spPr>
          <a:ln/>
        </p:spPr>
        <p:txBody>
          <a:bodyPr/>
          <a:lstStyle>
            <a:lvl1pPr>
              <a:defRPr/>
            </a:lvl1pPr>
          </a:lstStyle>
          <a:p>
            <a:fld id="{AD2A2987-88EB-424C-AEB6-C7CAB7BF8973}" type="slidenum">
              <a:rPr lang="en-US" altLang="en-US"/>
              <a:pPr/>
              <a:t>‹#›</a:t>
            </a:fld>
            <a:endParaRPr lang="en-US" altLang="en-US"/>
          </a:p>
        </p:txBody>
      </p:sp>
    </p:spTree>
    <p:extLst>
      <p:ext uri="{BB962C8B-B14F-4D97-AF65-F5344CB8AC3E}">
        <p14:creationId xmlns:p14="http://schemas.microsoft.com/office/powerpoint/2010/main" val="3153109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a:t>Bấm để sửa kiểu tiêu đề Bản cái</a:t>
            </a:r>
            <a:endParaRPr lang="en-US"/>
          </a:p>
        </p:txBody>
      </p:sp>
      <p:sp>
        <p:nvSpPr>
          <p:cNvPr id="3" name="Chỗ dành sẵn cho Nội dung 2"/>
          <p:cNvSpPr>
            <a:spLocks noGrp="1"/>
          </p:cNvSpPr>
          <p:nvPr>
            <p:ph sz="half" idx="1"/>
          </p:nvPr>
        </p:nvSpPr>
        <p:spPr>
          <a:xfrm>
            <a:off x="457200" y="1600200"/>
            <a:ext cx="4038600" cy="4525963"/>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p:cNvSpPr>
            <a:spLocks noGrp="1"/>
          </p:cNvSpPr>
          <p:nvPr>
            <p:ph sz="half" idx="2"/>
          </p:nvPr>
        </p:nvSpPr>
        <p:spPr>
          <a:xfrm>
            <a:off x="4648200" y="1600200"/>
            <a:ext cx="4038600" cy="4525963"/>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Rectangle 4">
            <a:extLst>
              <a:ext uri="{FF2B5EF4-FFF2-40B4-BE49-F238E27FC236}">
                <a16:creationId xmlns:a16="http://schemas.microsoft.com/office/drawing/2014/main" id="{7FF104CB-8411-5F28-2DEC-91B7F9747CD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DF78035-4F7B-7F95-6988-6000BAFCEAF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3ECE6BF3-AF4A-15A6-B6EF-2222FBD008D7}"/>
              </a:ext>
            </a:extLst>
          </p:cNvPr>
          <p:cNvSpPr>
            <a:spLocks noGrp="1" noChangeArrowheads="1"/>
          </p:cNvSpPr>
          <p:nvPr>
            <p:ph type="sldNum" sz="quarter" idx="12"/>
          </p:nvPr>
        </p:nvSpPr>
        <p:spPr>
          <a:ln/>
        </p:spPr>
        <p:txBody>
          <a:bodyPr/>
          <a:lstStyle>
            <a:lvl1pPr>
              <a:defRPr/>
            </a:lvl1pPr>
          </a:lstStyle>
          <a:p>
            <a:fld id="{71C2A616-F9AA-4BA1-BF90-A7A6F6564E57}" type="slidenum">
              <a:rPr lang="en-US" altLang="en-US"/>
              <a:pPr/>
              <a:t>‹#›</a:t>
            </a:fld>
            <a:endParaRPr lang="en-US" altLang="en-US"/>
          </a:p>
        </p:txBody>
      </p:sp>
    </p:spTree>
    <p:extLst>
      <p:ext uri="{BB962C8B-B14F-4D97-AF65-F5344CB8AC3E}">
        <p14:creationId xmlns:p14="http://schemas.microsoft.com/office/powerpoint/2010/main" val="3195737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p:cNvSpPr>
            <a:spLocks noGrp="1"/>
          </p:cNvSpPr>
          <p:nvPr>
            <p:ph type="title"/>
          </p:nvPr>
        </p:nvSpPr>
        <p:spPr>
          <a:xfrm>
            <a:off x="630238" y="365125"/>
            <a:ext cx="7886700" cy="1325563"/>
          </a:xfrm>
        </p:spPr>
        <p:txBody>
          <a:bodyPr/>
          <a:lstStyle/>
          <a:p>
            <a:r>
              <a:rPr lang="vi-VN"/>
              <a:t>Bấm để sửa kiểu tiêu đề Bản cái</a:t>
            </a:r>
            <a:endParaRPr lang="en-US"/>
          </a:p>
        </p:txBody>
      </p:sp>
      <p:sp>
        <p:nvSpPr>
          <p:cNvPr id="3" name="Chỗ dành sẵn cho Văn bản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4" name="Chỗ dành sẵn cho Nội dung 3"/>
          <p:cNvSpPr>
            <a:spLocks noGrp="1"/>
          </p:cNvSpPr>
          <p:nvPr>
            <p:ph sz="half" idx="2"/>
          </p:nvPr>
        </p:nvSpPr>
        <p:spPr>
          <a:xfrm>
            <a:off x="630238" y="2505075"/>
            <a:ext cx="3868737" cy="368458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6" name="Chỗ dành sẵn cho Nội dung 5"/>
          <p:cNvSpPr>
            <a:spLocks noGrp="1"/>
          </p:cNvSpPr>
          <p:nvPr>
            <p:ph sz="quarter" idx="4"/>
          </p:nvPr>
        </p:nvSpPr>
        <p:spPr>
          <a:xfrm>
            <a:off x="4629150" y="2505075"/>
            <a:ext cx="3887788" cy="368458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Rectangle 4">
            <a:extLst>
              <a:ext uri="{FF2B5EF4-FFF2-40B4-BE49-F238E27FC236}">
                <a16:creationId xmlns:a16="http://schemas.microsoft.com/office/drawing/2014/main" id="{AE04DF55-C99B-65AF-8D70-13BB99625AC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B4A08D1F-1FEB-4535-36BB-62805E4F8FD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97DB2BF3-C181-1CF5-2FBB-0A150D0C41CD}"/>
              </a:ext>
            </a:extLst>
          </p:cNvPr>
          <p:cNvSpPr>
            <a:spLocks noGrp="1" noChangeArrowheads="1"/>
          </p:cNvSpPr>
          <p:nvPr>
            <p:ph type="sldNum" sz="quarter" idx="12"/>
          </p:nvPr>
        </p:nvSpPr>
        <p:spPr>
          <a:ln/>
        </p:spPr>
        <p:txBody>
          <a:bodyPr/>
          <a:lstStyle>
            <a:lvl1pPr>
              <a:defRPr/>
            </a:lvl1pPr>
          </a:lstStyle>
          <a:p>
            <a:fld id="{3E77DC27-9CB7-4364-8BE2-BD63E04B9E82}" type="slidenum">
              <a:rPr lang="en-US" altLang="en-US"/>
              <a:pPr/>
              <a:t>‹#›</a:t>
            </a:fld>
            <a:endParaRPr lang="en-US" altLang="en-US"/>
          </a:p>
        </p:txBody>
      </p:sp>
    </p:spTree>
    <p:extLst>
      <p:ext uri="{BB962C8B-B14F-4D97-AF65-F5344CB8AC3E}">
        <p14:creationId xmlns:p14="http://schemas.microsoft.com/office/powerpoint/2010/main" val="1627633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a:t>Bấm để sửa kiểu tiêu đề Bản cái</a:t>
            </a:r>
            <a:endParaRPr lang="en-US"/>
          </a:p>
        </p:txBody>
      </p:sp>
      <p:sp>
        <p:nvSpPr>
          <p:cNvPr id="3" name="Rectangle 4">
            <a:extLst>
              <a:ext uri="{FF2B5EF4-FFF2-40B4-BE49-F238E27FC236}">
                <a16:creationId xmlns:a16="http://schemas.microsoft.com/office/drawing/2014/main" id="{98453503-1A04-D5F6-36EF-D56D35E174E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5A8F1147-2F69-DBE2-1C0C-FF11D2E0348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C56BEF50-8166-9B19-B801-AA4FD4932831}"/>
              </a:ext>
            </a:extLst>
          </p:cNvPr>
          <p:cNvSpPr>
            <a:spLocks noGrp="1" noChangeArrowheads="1"/>
          </p:cNvSpPr>
          <p:nvPr>
            <p:ph type="sldNum" sz="quarter" idx="12"/>
          </p:nvPr>
        </p:nvSpPr>
        <p:spPr>
          <a:ln/>
        </p:spPr>
        <p:txBody>
          <a:bodyPr/>
          <a:lstStyle>
            <a:lvl1pPr>
              <a:defRPr/>
            </a:lvl1pPr>
          </a:lstStyle>
          <a:p>
            <a:fld id="{9F3213AC-AE38-404A-9A08-1A1AA87FB0E8}" type="slidenum">
              <a:rPr lang="en-US" altLang="en-US"/>
              <a:pPr/>
              <a:t>‹#›</a:t>
            </a:fld>
            <a:endParaRPr lang="en-US" altLang="en-US"/>
          </a:p>
        </p:txBody>
      </p:sp>
    </p:spTree>
    <p:extLst>
      <p:ext uri="{BB962C8B-B14F-4D97-AF65-F5344CB8AC3E}">
        <p14:creationId xmlns:p14="http://schemas.microsoft.com/office/powerpoint/2010/main" val="1039197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2B3D845-862A-9867-F6DF-DD415E7C3FB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7261F95D-7660-DAC3-6053-6B922429DAA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AFEECB59-1FE6-68AA-C03B-5946C190D485}"/>
              </a:ext>
            </a:extLst>
          </p:cNvPr>
          <p:cNvSpPr>
            <a:spLocks noGrp="1" noChangeArrowheads="1"/>
          </p:cNvSpPr>
          <p:nvPr>
            <p:ph type="sldNum" sz="quarter" idx="12"/>
          </p:nvPr>
        </p:nvSpPr>
        <p:spPr>
          <a:ln/>
        </p:spPr>
        <p:txBody>
          <a:bodyPr/>
          <a:lstStyle>
            <a:lvl1pPr>
              <a:defRPr/>
            </a:lvl1pPr>
          </a:lstStyle>
          <a:p>
            <a:fld id="{6D4C0758-1FDF-49C4-9E55-B86FEEB453A1}" type="slidenum">
              <a:rPr lang="en-US" altLang="en-US"/>
              <a:pPr/>
              <a:t>‹#›</a:t>
            </a:fld>
            <a:endParaRPr lang="en-US" altLang="en-US"/>
          </a:p>
        </p:txBody>
      </p:sp>
    </p:spTree>
    <p:extLst>
      <p:ext uri="{BB962C8B-B14F-4D97-AF65-F5344CB8AC3E}">
        <p14:creationId xmlns:p14="http://schemas.microsoft.com/office/powerpoint/2010/main" val="1504922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630238" y="457200"/>
            <a:ext cx="2949575" cy="1600200"/>
          </a:xfrm>
        </p:spPr>
        <p:txBody>
          <a:bodyPr anchor="b"/>
          <a:lstStyle>
            <a:lvl1pPr>
              <a:defRPr sz="3200"/>
            </a:lvl1pPr>
          </a:lstStyle>
          <a:p>
            <a:r>
              <a:rPr lang="vi-VN"/>
              <a:t>Bấm để sửa kiểu tiêu đề Bản cái</a:t>
            </a:r>
            <a:endParaRPr lang="en-US"/>
          </a:p>
        </p:txBody>
      </p:sp>
      <p:sp>
        <p:nvSpPr>
          <p:cNvPr id="3" name="Chỗ dành sẵn cho Nội dung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Rectangle 4">
            <a:extLst>
              <a:ext uri="{FF2B5EF4-FFF2-40B4-BE49-F238E27FC236}">
                <a16:creationId xmlns:a16="http://schemas.microsoft.com/office/drawing/2014/main" id="{561E264A-BF3F-F531-CBB8-55D5033C2BF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25746F5-539D-86E6-6762-6BC1465E4F1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B1A69251-0029-8FF3-6559-5E88DFF7E54D}"/>
              </a:ext>
            </a:extLst>
          </p:cNvPr>
          <p:cNvSpPr>
            <a:spLocks noGrp="1" noChangeArrowheads="1"/>
          </p:cNvSpPr>
          <p:nvPr>
            <p:ph type="sldNum" sz="quarter" idx="12"/>
          </p:nvPr>
        </p:nvSpPr>
        <p:spPr>
          <a:ln/>
        </p:spPr>
        <p:txBody>
          <a:bodyPr/>
          <a:lstStyle>
            <a:lvl1pPr>
              <a:defRPr/>
            </a:lvl1pPr>
          </a:lstStyle>
          <a:p>
            <a:fld id="{57598374-B39F-457A-9A6D-5FEE01A5609A}" type="slidenum">
              <a:rPr lang="en-US" altLang="en-US"/>
              <a:pPr/>
              <a:t>‹#›</a:t>
            </a:fld>
            <a:endParaRPr lang="en-US" altLang="en-US"/>
          </a:p>
        </p:txBody>
      </p:sp>
    </p:spTree>
    <p:extLst>
      <p:ext uri="{BB962C8B-B14F-4D97-AF65-F5344CB8AC3E}">
        <p14:creationId xmlns:p14="http://schemas.microsoft.com/office/powerpoint/2010/main" val="437502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630238" y="457200"/>
            <a:ext cx="2949575" cy="1600200"/>
          </a:xfrm>
        </p:spPr>
        <p:txBody>
          <a:bodyPr anchor="b"/>
          <a:lstStyle>
            <a:lvl1pPr>
              <a:defRPr sz="3200"/>
            </a:lvl1pPr>
          </a:lstStyle>
          <a:p>
            <a:r>
              <a:rPr lang="vi-VN"/>
              <a:t>Bấm để sửa kiểu tiêu đề Bản cái</a:t>
            </a:r>
            <a:endParaRPr lang="en-US"/>
          </a:p>
        </p:txBody>
      </p:sp>
      <p:sp>
        <p:nvSpPr>
          <p:cNvPr id="3" name="Chỗ dành sẵn cho Hình ảnh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Chỗ dành sẵn cho Văn bản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Rectangle 4">
            <a:extLst>
              <a:ext uri="{FF2B5EF4-FFF2-40B4-BE49-F238E27FC236}">
                <a16:creationId xmlns:a16="http://schemas.microsoft.com/office/drawing/2014/main" id="{0A2309A2-D0BD-E569-D2CD-98C5C3BDA2C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534F6B3-EEDD-F49B-528D-034FEE51ABA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3F6F89FC-AB91-5323-0F14-505E7635C342}"/>
              </a:ext>
            </a:extLst>
          </p:cNvPr>
          <p:cNvSpPr>
            <a:spLocks noGrp="1" noChangeArrowheads="1"/>
          </p:cNvSpPr>
          <p:nvPr>
            <p:ph type="sldNum" sz="quarter" idx="12"/>
          </p:nvPr>
        </p:nvSpPr>
        <p:spPr>
          <a:ln/>
        </p:spPr>
        <p:txBody>
          <a:bodyPr/>
          <a:lstStyle>
            <a:lvl1pPr>
              <a:defRPr/>
            </a:lvl1pPr>
          </a:lstStyle>
          <a:p>
            <a:fld id="{2CB29509-E059-4F7C-A95C-7FE58F6B121C}" type="slidenum">
              <a:rPr lang="en-US" altLang="en-US"/>
              <a:pPr/>
              <a:t>‹#›</a:t>
            </a:fld>
            <a:endParaRPr lang="en-US" altLang="en-US"/>
          </a:p>
        </p:txBody>
      </p:sp>
    </p:spTree>
    <p:extLst>
      <p:ext uri="{BB962C8B-B14F-4D97-AF65-F5344CB8AC3E}">
        <p14:creationId xmlns:p14="http://schemas.microsoft.com/office/powerpoint/2010/main" val="3996982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0BD7CCB-9E41-FDD4-58C6-879FF9695F2A}"/>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A284383-D943-A6A2-8D20-69178EBD7F8B}"/>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1860" name="Rectangle 4">
            <a:extLst>
              <a:ext uri="{FF2B5EF4-FFF2-40B4-BE49-F238E27FC236}">
                <a16:creationId xmlns:a16="http://schemas.microsoft.com/office/drawing/2014/main" id="{B0DB3C39-69F9-C955-2957-70C8BE2CCFB5}"/>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a:defRPr/>
            </a:pPr>
            <a:endParaRPr lang="en-US" altLang="en-US"/>
          </a:p>
        </p:txBody>
      </p:sp>
      <p:sp>
        <p:nvSpPr>
          <p:cNvPr id="121861" name="Rectangle 5">
            <a:extLst>
              <a:ext uri="{FF2B5EF4-FFF2-40B4-BE49-F238E27FC236}">
                <a16:creationId xmlns:a16="http://schemas.microsoft.com/office/drawing/2014/main" id="{2B8D6F6B-2E93-0154-5F0A-BAC2C88E30EE}"/>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a:defRPr/>
            </a:pPr>
            <a:endParaRPr lang="en-US" altLang="en-US"/>
          </a:p>
        </p:txBody>
      </p:sp>
      <p:sp>
        <p:nvSpPr>
          <p:cNvPr id="121862" name="Rectangle 6">
            <a:extLst>
              <a:ext uri="{FF2B5EF4-FFF2-40B4-BE49-F238E27FC236}">
                <a16:creationId xmlns:a16="http://schemas.microsoft.com/office/drawing/2014/main" id="{6BACC6E2-F9FF-825D-2D54-78C1CF73F5FA}"/>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5AAB2236-C595-440C-B312-36D7591B3EF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vi.wikipedia.org/wiki/T%E1%BA%ADp_tin:Sahara.jp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7.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6.gif"/><Relationship Id="rId5" Type="http://schemas.openxmlformats.org/officeDocument/2006/relationships/image" Target="../media/image15.gif"/><Relationship Id="rId4" Type="http://schemas.openxmlformats.org/officeDocument/2006/relationships/audio" Target="../media/audio3.wav"/></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7.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6.gif"/><Relationship Id="rId5" Type="http://schemas.openxmlformats.org/officeDocument/2006/relationships/image" Target="../media/image15.gif"/><Relationship Id="rId4" Type="http://schemas.openxmlformats.org/officeDocument/2006/relationships/audio" Target="../media/audio3.wav"/></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25" descr="FLOWERS6">
            <a:extLst>
              <a:ext uri="{FF2B5EF4-FFF2-40B4-BE49-F238E27FC236}">
                <a16:creationId xmlns:a16="http://schemas.microsoft.com/office/drawing/2014/main" id="{46D13B93-1656-8307-8F19-B7176B0653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003" name="Picture 27" descr="butter3clr">
            <a:extLst>
              <a:ext uri="{FF2B5EF4-FFF2-40B4-BE49-F238E27FC236}">
                <a16:creationId xmlns:a16="http://schemas.microsoft.com/office/drawing/2014/main" id="{9A70267B-81DA-A4C2-AB80-120880C17F2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994443">
            <a:off x="1066800" y="4267200"/>
            <a:ext cx="1905000"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004" name="Picture 28" descr="butter3clr">
            <a:extLst>
              <a:ext uri="{FF2B5EF4-FFF2-40B4-BE49-F238E27FC236}">
                <a16:creationId xmlns:a16="http://schemas.microsoft.com/office/drawing/2014/main" id="{13CE0047-353A-B526-D648-8688E09615C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6675848">
            <a:off x="6657182" y="1724819"/>
            <a:ext cx="1905000"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path" presetSubtype="0" accel="50000" decel="50000" fill="hold" nodeType="withEffect">
                                  <p:stCondLst>
                                    <p:cond delay="0"/>
                                  </p:stCondLst>
                                  <p:childTnLst>
                                    <p:animMotion origin="layout" path="M 0 -2.59259E-6 L 0.1625 -0.19953 " pathEditMode="relative" rAng="0" ptsTypes="AA">
                                      <p:cBhvr>
                                        <p:cTn id="6" dur="3000" fill="hold"/>
                                        <p:tgtEl>
                                          <p:spTgt spid="127003"/>
                                        </p:tgtEl>
                                        <p:attrNameLst>
                                          <p:attrName>ppt_x</p:attrName>
                                          <p:attrName>ppt_y</p:attrName>
                                        </p:attrNameLst>
                                      </p:cBhvr>
                                      <p:rCtr x="8125" y="-9977"/>
                                    </p:animMotion>
                                  </p:childTnLst>
                                </p:cTn>
                              </p:par>
                              <p:par>
                                <p:cTn id="7" presetID="56" presetClass="path" presetSubtype="0" accel="50000" decel="50000" fill="hold" nodeType="withEffect">
                                  <p:stCondLst>
                                    <p:cond delay="0"/>
                                  </p:stCondLst>
                                  <p:childTnLst>
                                    <p:animMotion origin="layout" path="M 3.33333E-6 3.33333E-6 L -0.29167 0.1 " pathEditMode="relative" rAng="0" ptsTypes="AA">
                                      <p:cBhvr>
                                        <p:cTn id="8" dur="3000" fill="hold"/>
                                        <p:tgtEl>
                                          <p:spTgt spid="127004"/>
                                        </p:tgtEl>
                                        <p:attrNameLst>
                                          <p:attrName>ppt_x</p:attrName>
                                          <p:attrName>ppt_y</p:attrName>
                                        </p:attrNameLst>
                                      </p:cBhvr>
                                      <p:rCtr x="-14583" y="5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70" name="Picture 6" descr="h3">
            <a:extLst>
              <a:ext uri="{FF2B5EF4-FFF2-40B4-BE49-F238E27FC236}">
                <a16:creationId xmlns:a16="http://schemas.microsoft.com/office/drawing/2014/main" id="{80B91A54-770F-3D39-EE59-CD6ABDE496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7">
            <a:extLst>
              <a:ext uri="{FF2B5EF4-FFF2-40B4-BE49-F238E27FC236}">
                <a16:creationId xmlns:a16="http://schemas.microsoft.com/office/drawing/2014/main" id="{68D401FF-727C-9255-F0EF-F5846989300E}"/>
              </a:ext>
            </a:extLst>
          </p:cNvPr>
          <p:cNvSpPr txBox="1">
            <a:spLocks noChangeArrowheads="1"/>
          </p:cNvSpPr>
          <p:nvPr/>
        </p:nvSpPr>
        <p:spPr bwMode="auto">
          <a:xfrm>
            <a:off x="304800" y="0"/>
            <a:ext cx="6019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u="sng">
                <a:latin typeface="Times New Roman" panose="02020603050405020304" pitchFamily="18" charset="0"/>
                <a:cs typeface="Times New Roman" panose="02020603050405020304" pitchFamily="18" charset="0"/>
              </a:rPr>
              <a:t>Chu trình Nitơ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39270"/>
                                        </p:tgtEl>
                                        <p:attrNameLst>
                                          <p:attrName>style.visibility</p:attrName>
                                        </p:attrNameLst>
                                      </p:cBhvr>
                                      <p:to>
                                        <p:strVal val="visible"/>
                                      </p:to>
                                    </p:set>
                                    <p:animEffect transition="in" filter="box(in)">
                                      <p:cBhvr>
                                        <p:cTn id="7" dur="500"/>
                                        <p:tgtEl>
                                          <p:spTgt spid="139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2" name="Rectangle 4">
            <a:extLst>
              <a:ext uri="{FF2B5EF4-FFF2-40B4-BE49-F238E27FC236}">
                <a16:creationId xmlns:a16="http://schemas.microsoft.com/office/drawing/2014/main" id="{B3620E90-C490-B186-DF46-73458681BD4C}"/>
              </a:ext>
            </a:extLst>
          </p:cNvPr>
          <p:cNvSpPr>
            <a:spLocks noChangeArrowheads="1"/>
          </p:cNvSpPr>
          <p:nvPr/>
        </p:nvSpPr>
        <p:spPr bwMode="auto">
          <a:xfrm>
            <a:off x="228600" y="2362200"/>
            <a:ext cx="1219200" cy="1257300"/>
          </a:xfrm>
          <a:prstGeom prst="rect">
            <a:avLst/>
          </a:prstGeom>
          <a:solidFill>
            <a:srgbClr val="FFFFFF"/>
          </a:solidFill>
          <a:ln w="9525">
            <a:solidFill>
              <a:srgbClr val="FF00FF"/>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t>N</a:t>
            </a:r>
            <a:r>
              <a:rPr lang="en-US" altLang="en-US" sz="2400" baseline="-25000"/>
              <a:t>2 </a:t>
            </a:r>
            <a:endParaRPr lang="en-US" altLang="en-US" sz="2400"/>
          </a:p>
          <a:p>
            <a:pPr algn="ctr" eaLnBrk="1" hangingPunct="1">
              <a:spcBef>
                <a:spcPct val="0"/>
              </a:spcBef>
              <a:buFontTx/>
              <a:buNone/>
            </a:pPr>
            <a:r>
              <a:rPr lang="en-US" altLang="en-US" sz="2400"/>
              <a:t> khí quyển</a:t>
            </a:r>
          </a:p>
        </p:txBody>
      </p:sp>
      <p:sp>
        <p:nvSpPr>
          <p:cNvPr id="140293" name="Rectangle 5">
            <a:extLst>
              <a:ext uri="{FF2B5EF4-FFF2-40B4-BE49-F238E27FC236}">
                <a16:creationId xmlns:a16="http://schemas.microsoft.com/office/drawing/2014/main" id="{97C484F3-6ECF-5EFC-A1F8-BE0962326CEE}"/>
              </a:ext>
            </a:extLst>
          </p:cNvPr>
          <p:cNvSpPr>
            <a:spLocks noChangeArrowheads="1"/>
          </p:cNvSpPr>
          <p:nvPr/>
        </p:nvSpPr>
        <p:spPr bwMode="auto">
          <a:xfrm>
            <a:off x="4038600" y="2133600"/>
            <a:ext cx="990600" cy="1219200"/>
          </a:xfrm>
          <a:prstGeom prst="rect">
            <a:avLst/>
          </a:prstGeom>
          <a:solidFill>
            <a:srgbClr val="FFFFFF"/>
          </a:solidFill>
          <a:ln w="9525">
            <a:solidFill>
              <a:srgbClr val="FF00FF"/>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t>NH</a:t>
            </a:r>
            <a:r>
              <a:rPr lang="en-US" altLang="en-US" sz="2400" baseline="-25000"/>
              <a:t>4</a:t>
            </a:r>
            <a:r>
              <a:rPr lang="en-US" altLang="en-US" sz="2400" baseline="30000"/>
              <a:t>+</a:t>
            </a:r>
            <a:r>
              <a:rPr lang="en-US" altLang="en-US" sz="2400"/>
              <a:t> </a:t>
            </a:r>
          </a:p>
          <a:p>
            <a:pPr algn="ctr" eaLnBrk="1" hangingPunct="1">
              <a:spcBef>
                <a:spcPct val="0"/>
              </a:spcBef>
              <a:buFontTx/>
              <a:buNone/>
            </a:pPr>
            <a:r>
              <a:rPr lang="en-US" altLang="en-US" sz="2400"/>
              <a:t>NO</a:t>
            </a:r>
            <a:r>
              <a:rPr lang="en-US" altLang="en-US" sz="2400" baseline="-25000"/>
              <a:t>3</a:t>
            </a:r>
            <a:r>
              <a:rPr lang="en-US" altLang="en-US" sz="2400" baseline="30000"/>
              <a:t>-</a:t>
            </a:r>
            <a:endParaRPr lang="en-US" altLang="en-US" sz="2400"/>
          </a:p>
        </p:txBody>
      </p:sp>
      <p:sp>
        <p:nvSpPr>
          <p:cNvPr id="140294" name="Rectangle 6">
            <a:extLst>
              <a:ext uri="{FF2B5EF4-FFF2-40B4-BE49-F238E27FC236}">
                <a16:creationId xmlns:a16="http://schemas.microsoft.com/office/drawing/2014/main" id="{4DC964D3-0C89-D7A7-FE1C-B75AFF02EDF3}"/>
              </a:ext>
            </a:extLst>
          </p:cNvPr>
          <p:cNvSpPr>
            <a:spLocks noChangeArrowheads="1"/>
          </p:cNvSpPr>
          <p:nvPr/>
        </p:nvSpPr>
        <p:spPr bwMode="auto">
          <a:xfrm>
            <a:off x="6934200" y="2133600"/>
            <a:ext cx="1447800" cy="1219200"/>
          </a:xfrm>
          <a:prstGeom prst="rect">
            <a:avLst/>
          </a:prstGeom>
          <a:solidFill>
            <a:srgbClr val="FFFFFF"/>
          </a:solidFill>
          <a:ln w="9525">
            <a:solidFill>
              <a:srgbClr val="FF00FF"/>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latin typeface="Times New Roman" panose="02020603050405020304" pitchFamily="18" charset="0"/>
              </a:rPr>
              <a:t>Chuỗi</a:t>
            </a:r>
          </a:p>
          <a:p>
            <a:pPr algn="ctr" eaLnBrk="1" hangingPunct="1">
              <a:spcBef>
                <a:spcPct val="0"/>
              </a:spcBef>
              <a:buFontTx/>
              <a:buNone/>
            </a:pPr>
            <a:r>
              <a:rPr lang="en-US" altLang="en-US" sz="2400">
                <a:latin typeface="Times New Roman" panose="02020603050405020304" pitchFamily="18" charset="0"/>
              </a:rPr>
              <a:t> lưới thức ăn</a:t>
            </a:r>
            <a:endParaRPr lang="en-US" altLang="en-US" sz="2400"/>
          </a:p>
        </p:txBody>
      </p:sp>
      <p:sp>
        <p:nvSpPr>
          <p:cNvPr id="140295" name="Rectangle 7">
            <a:extLst>
              <a:ext uri="{FF2B5EF4-FFF2-40B4-BE49-F238E27FC236}">
                <a16:creationId xmlns:a16="http://schemas.microsoft.com/office/drawing/2014/main" id="{506A86D9-11B9-3B34-94C3-4EA53040B398}"/>
              </a:ext>
            </a:extLst>
          </p:cNvPr>
          <p:cNvSpPr>
            <a:spLocks noChangeArrowheads="1"/>
          </p:cNvSpPr>
          <p:nvPr/>
        </p:nvSpPr>
        <p:spPr bwMode="auto">
          <a:xfrm>
            <a:off x="6019800" y="5486400"/>
            <a:ext cx="2209800" cy="1200150"/>
          </a:xfrm>
          <a:prstGeom prst="rect">
            <a:avLst/>
          </a:prstGeom>
          <a:solidFill>
            <a:srgbClr val="FFFFFF"/>
          </a:solidFill>
          <a:ln w="9525">
            <a:solidFill>
              <a:srgbClr val="FF00FF"/>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Lắng đọng trong </a:t>
            </a:r>
          </a:p>
          <a:p>
            <a:pPr eaLnBrk="1" hangingPunct="1">
              <a:spcBef>
                <a:spcPct val="0"/>
              </a:spcBef>
              <a:buFontTx/>
              <a:buNone/>
            </a:pPr>
            <a:r>
              <a:rPr lang="en-US" altLang="en-US" sz="2400">
                <a:latin typeface="Times New Roman" panose="02020603050405020304" pitchFamily="18" charset="0"/>
              </a:rPr>
              <a:t>các trầm tích</a:t>
            </a:r>
            <a:endParaRPr lang="en-US" altLang="en-US" sz="2400"/>
          </a:p>
        </p:txBody>
      </p:sp>
      <p:sp>
        <p:nvSpPr>
          <p:cNvPr id="140308" name="Line 20">
            <a:extLst>
              <a:ext uri="{FF2B5EF4-FFF2-40B4-BE49-F238E27FC236}">
                <a16:creationId xmlns:a16="http://schemas.microsoft.com/office/drawing/2014/main" id="{4F505DF5-B342-1528-364D-B134F2FC1FDA}"/>
              </a:ext>
            </a:extLst>
          </p:cNvPr>
          <p:cNvSpPr>
            <a:spLocks noChangeShapeType="1"/>
          </p:cNvSpPr>
          <p:nvPr/>
        </p:nvSpPr>
        <p:spPr bwMode="auto">
          <a:xfrm flipV="1">
            <a:off x="4191000" y="3352800"/>
            <a:ext cx="0" cy="25908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0310" name="Line 22">
            <a:extLst>
              <a:ext uri="{FF2B5EF4-FFF2-40B4-BE49-F238E27FC236}">
                <a16:creationId xmlns:a16="http://schemas.microsoft.com/office/drawing/2014/main" id="{02D3B7B8-A4FF-D867-6B02-19ABA59DBB50}"/>
              </a:ext>
            </a:extLst>
          </p:cNvPr>
          <p:cNvSpPr>
            <a:spLocks noChangeShapeType="1"/>
          </p:cNvSpPr>
          <p:nvPr/>
        </p:nvSpPr>
        <p:spPr bwMode="auto">
          <a:xfrm flipH="1">
            <a:off x="4191000" y="5943600"/>
            <a:ext cx="1752600"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0322" name="Line 34">
            <a:extLst>
              <a:ext uri="{FF2B5EF4-FFF2-40B4-BE49-F238E27FC236}">
                <a16:creationId xmlns:a16="http://schemas.microsoft.com/office/drawing/2014/main" id="{31E52E2D-A9AF-F096-6268-BEB6FA7EA1CC}"/>
              </a:ext>
            </a:extLst>
          </p:cNvPr>
          <p:cNvSpPr>
            <a:spLocks noChangeShapeType="1"/>
          </p:cNvSpPr>
          <p:nvPr/>
        </p:nvSpPr>
        <p:spPr bwMode="auto">
          <a:xfrm flipV="1">
            <a:off x="5257800" y="2819400"/>
            <a:ext cx="1752600" cy="0"/>
          </a:xfrm>
          <a:prstGeom prst="line">
            <a:avLst/>
          </a:prstGeom>
          <a:noFill/>
          <a:ln w="57150">
            <a:solidFill>
              <a:srgbClr val="33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0323" name="Line 35">
            <a:extLst>
              <a:ext uri="{FF2B5EF4-FFF2-40B4-BE49-F238E27FC236}">
                <a16:creationId xmlns:a16="http://schemas.microsoft.com/office/drawing/2014/main" id="{B6F130BC-5836-AA6D-1E1A-B274317A3034}"/>
              </a:ext>
            </a:extLst>
          </p:cNvPr>
          <p:cNvSpPr>
            <a:spLocks noChangeShapeType="1"/>
          </p:cNvSpPr>
          <p:nvPr/>
        </p:nvSpPr>
        <p:spPr bwMode="auto">
          <a:xfrm>
            <a:off x="1447800" y="2819400"/>
            <a:ext cx="2667000" cy="0"/>
          </a:xfrm>
          <a:prstGeom prst="line">
            <a:avLst/>
          </a:prstGeom>
          <a:noFill/>
          <a:ln w="57150">
            <a:solidFill>
              <a:srgbClr val="33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0327" name="Line 39">
            <a:extLst>
              <a:ext uri="{FF2B5EF4-FFF2-40B4-BE49-F238E27FC236}">
                <a16:creationId xmlns:a16="http://schemas.microsoft.com/office/drawing/2014/main" id="{913EB236-6ADC-8E6F-4B40-96E5A6C47A59}"/>
              </a:ext>
            </a:extLst>
          </p:cNvPr>
          <p:cNvSpPr>
            <a:spLocks noChangeShapeType="1"/>
          </p:cNvSpPr>
          <p:nvPr/>
        </p:nvSpPr>
        <p:spPr bwMode="auto">
          <a:xfrm>
            <a:off x="6934200" y="4800600"/>
            <a:ext cx="0" cy="685800"/>
          </a:xfrm>
          <a:prstGeom prst="line">
            <a:avLst/>
          </a:prstGeom>
          <a:noFill/>
          <a:ln w="57150">
            <a:solidFill>
              <a:srgbClr val="33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0328" name="Rectangle 40">
            <a:extLst>
              <a:ext uri="{FF2B5EF4-FFF2-40B4-BE49-F238E27FC236}">
                <a16:creationId xmlns:a16="http://schemas.microsoft.com/office/drawing/2014/main" id="{4646FAEC-AEE8-9A82-25AB-DBBC5503169D}"/>
              </a:ext>
            </a:extLst>
          </p:cNvPr>
          <p:cNvSpPr>
            <a:spLocks noChangeArrowheads="1"/>
          </p:cNvSpPr>
          <p:nvPr/>
        </p:nvSpPr>
        <p:spPr bwMode="auto">
          <a:xfrm>
            <a:off x="1600200" y="23622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cs typeface="Times New Roman" panose="02020603050405020304" pitchFamily="18" charset="0"/>
              </a:rPr>
              <a:t>Tia lửa điện +</a:t>
            </a:r>
            <a:r>
              <a:rPr lang="en-US" altLang="en-US" sz="2400"/>
              <a:t> </a:t>
            </a:r>
          </a:p>
        </p:txBody>
      </p:sp>
      <p:sp>
        <p:nvSpPr>
          <p:cNvPr id="140329" name="Rectangle 41">
            <a:extLst>
              <a:ext uri="{FF2B5EF4-FFF2-40B4-BE49-F238E27FC236}">
                <a16:creationId xmlns:a16="http://schemas.microsoft.com/office/drawing/2014/main" id="{2B05E1A2-DCAA-2343-27EF-D0224EE48B09}"/>
              </a:ext>
            </a:extLst>
          </p:cNvPr>
          <p:cNvSpPr>
            <a:spLocks noChangeArrowheads="1"/>
          </p:cNvSpPr>
          <p:nvPr/>
        </p:nvSpPr>
        <p:spPr bwMode="auto">
          <a:xfrm>
            <a:off x="1371600" y="2971800"/>
            <a:ext cx="2460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cs typeface="Times New Roman" panose="02020603050405020304" pitchFamily="18" charset="0"/>
              </a:rPr>
              <a:t>VSV cố định đạm</a:t>
            </a:r>
            <a:r>
              <a:rPr lang="en-US" altLang="en-US" sz="2400"/>
              <a:t> </a:t>
            </a:r>
          </a:p>
        </p:txBody>
      </p:sp>
      <p:sp>
        <p:nvSpPr>
          <p:cNvPr id="140330" name="Rectangle 42">
            <a:extLst>
              <a:ext uri="{FF2B5EF4-FFF2-40B4-BE49-F238E27FC236}">
                <a16:creationId xmlns:a16="http://schemas.microsoft.com/office/drawing/2014/main" id="{F3BB3CA8-88BE-EEB0-4EB7-16D7B7D9DA06}"/>
              </a:ext>
            </a:extLst>
          </p:cNvPr>
          <p:cNvSpPr>
            <a:spLocks noChangeArrowheads="1"/>
          </p:cNvSpPr>
          <p:nvPr/>
        </p:nvSpPr>
        <p:spPr bwMode="auto">
          <a:xfrm>
            <a:off x="5791200" y="2438400"/>
            <a:ext cx="657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TV </a:t>
            </a:r>
          </a:p>
        </p:txBody>
      </p:sp>
      <p:sp>
        <p:nvSpPr>
          <p:cNvPr id="12302" name="Rectangle 49">
            <a:extLst>
              <a:ext uri="{FF2B5EF4-FFF2-40B4-BE49-F238E27FC236}">
                <a16:creationId xmlns:a16="http://schemas.microsoft.com/office/drawing/2014/main" id="{22444DE7-6684-A2FC-6D85-58EA12EB0E7A}"/>
              </a:ext>
            </a:extLst>
          </p:cNvPr>
          <p:cNvSpPr>
            <a:spLocks noChangeArrowheads="1"/>
          </p:cNvSpPr>
          <p:nvPr/>
        </p:nvSpPr>
        <p:spPr bwMode="auto">
          <a:xfrm>
            <a:off x="838200" y="228600"/>
            <a:ext cx="51054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b="1">
                <a:solidFill>
                  <a:srgbClr val="FF3300"/>
                </a:solidFill>
              </a:rPr>
              <a:t>2. Chu trình nitơ</a:t>
            </a:r>
          </a:p>
        </p:txBody>
      </p:sp>
      <p:sp>
        <p:nvSpPr>
          <p:cNvPr id="140341" name="Text Box 53">
            <a:extLst>
              <a:ext uri="{FF2B5EF4-FFF2-40B4-BE49-F238E27FC236}">
                <a16:creationId xmlns:a16="http://schemas.microsoft.com/office/drawing/2014/main" id="{900D4C42-F5F3-0813-3671-901188C4C332}"/>
              </a:ext>
            </a:extLst>
          </p:cNvPr>
          <p:cNvSpPr txBox="1">
            <a:spLocks noChangeArrowheads="1"/>
          </p:cNvSpPr>
          <p:nvPr/>
        </p:nvSpPr>
        <p:spPr bwMode="auto">
          <a:xfrm>
            <a:off x="4267200" y="6035675"/>
            <a:ext cx="1524000" cy="83185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Times New Roman" panose="02020603050405020304" pitchFamily="18" charset="0"/>
                <a:cs typeface="Times New Roman" panose="02020603050405020304" pitchFamily="18" charset="0"/>
              </a:rPr>
              <a:t>Sản xuất phân đạm</a:t>
            </a:r>
          </a:p>
        </p:txBody>
      </p:sp>
      <p:grpSp>
        <p:nvGrpSpPr>
          <p:cNvPr id="140354" name="Group 66">
            <a:extLst>
              <a:ext uri="{FF2B5EF4-FFF2-40B4-BE49-F238E27FC236}">
                <a16:creationId xmlns:a16="http://schemas.microsoft.com/office/drawing/2014/main" id="{8C597DD1-A13A-D1CF-9B70-6844F5F356A0}"/>
              </a:ext>
            </a:extLst>
          </p:cNvPr>
          <p:cNvGrpSpPr>
            <a:grpSpLocks/>
          </p:cNvGrpSpPr>
          <p:nvPr/>
        </p:nvGrpSpPr>
        <p:grpSpPr bwMode="auto">
          <a:xfrm>
            <a:off x="914400" y="3352800"/>
            <a:ext cx="3352800" cy="1524000"/>
            <a:chOff x="576" y="2112"/>
            <a:chExt cx="2112" cy="960"/>
          </a:xfrm>
        </p:grpSpPr>
        <p:sp>
          <p:nvSpPr>
            <p:cNvPr id="12310" name="Line 36">
              <a:extLst>
                <a:ext uri="{FF2B5EF4-FFF2-40B4-BE49-F238E27FC236}">
                  <a16:creationId xmlns:a16="http://schemas.microsoft.com/office/drawing/2014/main" id="{F23C62C2-72D7-BAF3-03B0-F2367BEAF52B}"/>
                </a:ext>
              </a:extLst>
            </p:cNvPr>
            <p:cNvSpPr>
              <a:spLocks noChangeShapeType="1"/>
            </p:cNvSpPr>
            <p:nvPr/>
          </p:nvSpPr>
          <p:spPr bwMode="auto">
            <a:xfrm>
              <a:off x="2688" y="2112"/>
              <a:ext cx="0" cy="960"/>
            </a:xfrm>
            <a:prstGeom prst="line">
              <a:avLst/>
            </a:prstGeom>
            <a:noFill/>
            <a:ln w="57150">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11" name="Line 38">
              <a:extLst>
                <a:ext uri="{FF2B5EF4-FFF2-40B4-BE49-F238E27FC236}">
                  <a16:creationId xmlns:a16="http://schemas.microsoft.com/office/drawing/2014/main" id="{BED84909-8A39-63B6-B1A5-EDACB6840DAC}"/>
                </a:ext>
              </a:extLst>
            </p:cNvPr>
            <p:cNvSpPr>
              <a:spLocks noChangeShapeType="1"/>
            </p:cNvSpPr>
            <p:nvPr/>
          </p:nvSpPr>
          <p:spPr bwMode="auto">
            <a:xfrm flipV="1">
              <a:off x="576" y="2304"/>
              <a:ext cx="0" cy="768"/>
            </a:xfrm>
            <a:prstGeom prst="line">
              <a:avLst/>
            </a:prstGeom>
            <a:noFill/>
            <a:ln w="57150">
              <a:solidFill>
                <a:srgbClr val="33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12" name="Text Box 51">
              <a:extLst>
                <a:ext uri="{FF2B5EF4-FFF2-40B4-BE49-F238E27FC236}">
                  <a16:creationId xmlns:a16="http://schemas.microsoft.com/office/drawing/2014/main" id="{B84A6C9F-D4F2-5116-24C7-668586EF7337}"/>
                </a:ext>
              </a:extLst>
            </p:cNvPr>
            <p:cNvSpPr txBox="1">
              <a:spLocks noChangeArrowheads="1"/>
            </p:cNvSpPr>
            <p:nvPr/>
          </p:nvSpPr>
          <p:spPr bwMode="auto">
            <a:xfrm>
              <a:off x="720" y="2640"/>
              <a:ext cx="18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Times New Roman" panose="02020603050405020304" pitchFamily="18" charset="0"/>
                  <a:cs typeface="Times New Roman" panose="02020603050405020304" pitchFamily="18" charset="0"/>
                </a:rPr>
                <a:t>VSV phản nitrat hoá</a:t>
              </a:r>
            </a:p>
          </p:txBody>
        </p:sp>
        <p:sp>
          <p:nvSpPr>
            <p:cNvPr id="12313" name="Line 56">
              <a:extLst>
                <a:ext uri="{FF2B5EF4-FFF2-40B4-BE49-F238E27FC236}">
                  <a16:creationId xmlns:a16="http://schemas.microsoft.com/office/drawing/2014/main" id="{9C1DC8A9-8384-8D1A-4350-F75DE18FC92E}"/>
                </a:ext>
              </a:extLst>
            </p:cNvPr>
            <p:cNvSpPr>
              <a:spLocks noChangeShapeType="1"/>
            </p:cNvSpPr>
            <p:nvPr/>
          </p:nvSpPr>
          <p:spPr bwMode="auto">
            <a:xfrm flipH="1">
              <a:off x="576" y="3072"/>
              <a:ext cx="2112" cy="0"/>
            </a:xfrm>
            <a:prstGeom prst="line">
              <a:avLst/>
            </a:prstGeom>
            <a:noFill/>
            <a:ln w="57150">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40353" name="Group 65">
            <a:extLst>
              <a:ext uri="{FF2B5EF4-FFF2-40B4-BE49-F238E27FC236}">
                <a16:creationId xmlns:a16="http://schemas.microsoft.com/office/drawing/2014/main" id="{FE468A35-AFED-2FD6-32BF-4CDC249D4790}"/>
              </a:ext>
            </a:extLst>
          </p:cNvPr>
          <p:cNvGrpSpPr>
            <a:grpSpLocks/>
          </p:cNvGrpSpPr>
          <p:nvPr/>
        </p:nvGrpSpPr>
        <p:grpSpPr bwMode="auto">
          <a:xfrm>
            <a:off x="4572000" y="3352800"/>
            <a:ext cx="3200400" cy="1371600"/>
            <a:chOff x="2880" y="2208"/>
            <a:chExt cx="2016" cy="864"/>
          </a:xfrm>
        </p:grpSpPr>
        <p:sp>
          <p:nvSpPr>
            <p:cNvPr id="12306" name="Line 37">
              <a:extLst>
                <a:ext uri="{FF2B5EF4-FFF2-40B4-BE49-F238E27FC236}">
                  <a16:creationId xmlns:a16="http://schemas.microsoft.com/office/drawing/2014/main" id="{9D9BC22F-82F5-1C6D-04B9-7A9D308D51F2}"/>
                </a:ext>
              </a:extLst>
            </p:cNvPr>
            <p:cNvSpPr>
              <a:spLocks noChangeShapeType="1"/>
            </p:cNvSpPr>
            <p:nvPr/>
          </p:nvSpPr>
          <p:spPr bwMode="auto">
            <a:xfrm flipH="1">
              <a:off x="2880" y="3024"/>
              <a:ext cx="2016" cy="0"/>
            </a:xfrm>
            <a:prstGeom prst="line">
              <a:avLst/>
            </a:prstGeom>
            <a:noFill/>
            <a:ln w="57150">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07" name="Rectangle 48">
              <a:extLst>
                <a:ext uri="{FF2B5EF4-FFF2-40B4-BE49-F238E27FC236}">
                  <a16:creationId xmlns:a16="http://schemas.microsoft.com/office/drawing/2014/main" id="{33968EFD-2112-F325-7E54-B42402BB2610}"/>
                </a:ext>
              </a:extLst>
            </p:cNvPr>
            <p:cNvSpPr>
              <a:spLocks noChangeArrowheads="1"/>
            </p:cNvSpPr>
            <p:nvPr/>
          </p:nvSpPr>
          <p:spPr bwMode="auto">
            <a:xfrm>
              <a:off x="3072" y="2544"/>
              <a:ext cx="16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cs typeface="Times New Roman" panose="02020603050405020304" pitchFamily="18" charset="0"/>
                </a:rPr>
                <a:t>VSV phân giải đạm</a:t>
              </a:r>
              <a:r>
                <a:rPr lang="en-US" altLang="en-US" sz="2400"/>
                <a:t> </a:t>
              </a:r>
            </a:p>
          </p:txBody>
        </p:sp>
        <p:sp>
          <p:nvSpPr>
            <p:cNvPr id="12308" name="Line 50">
              <a:extLst>
                <a:ext uri="{FF2B5EF4-FFF2-40B4-BE49-F238E27FC236}">
                  <a16:creationId xmlns:a16="http://schemas.microsoft.com/office/drawing/2014/main" id="{155593EC-AC0E-967D-ED0D-98A0EEB95D08}"/>
                </a:ext>
              </a:extLst>
            </p:cNvPr>
            <p:cNvSpPr>
              <a:spLocks noChangeShapeType="1"/>
            </p:cNvSpPr>
            <p:nvPr/>
          </p:nvSpPr>
          <p:spPr bwMode="auto">
            <a:xfrm flipV="1">
              <a:off x="2880" y="2208"/>
              <a:ext cx="0" cy="864"/>
            </a:xfrm>
            <a:prstGeom prst="line">
              <a:avLst/>
            </a:prstGeom>
            <a:noFill/>
            <a:ln w="57150">
              <a:solidFill>
                <a:srgbClr val="33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09" name="Line 64">
              <a:extLst>
                <a:ext uri="{FF2B5EF4-FFF2-40B4-BE49-F238E27FC236}">
                  <a16:creationId xmlns:a16="http://schemas.microsoft.com/office/drawing/2014/main" id="{26655AD5-FF9A-03BE-3FA9-18B195C45367}"/>
                </a:ext>
              </a:extLst>
            </p:cNvPr>
            <p:cNvSpPr>
              <a:spLocks noChangeShapeType="1"/>
            </p:cNvSpPr>
            <p:nvPr/>
          </p:nvSpPr>
          <p:spPr bwMode="auto">
            <a:xfrm>
              <a:off x="4896" y="2208"/>
              <a:ext cx="0" cy="816"/>
            </a:xfrm>
            <a:prstGeom prst="line">
              <a:avLst/>
            </a:prstGeom>
            <a:noFill/>
            <a:ln w="38100">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40292"/>
                                        </p:tgtEl>
                                        <p:attrNameLst>
                                          <p:attrName>style.visibility</p:attrName>
                                        </p:attrNameLst>
                                      </p:cBhvr>
                                      <p:to>
                                        <p:strVal val="visible"/>
                                      </p:to>
                                    </p:set>
                                    <p:animEffect transition="in" filter="box(in)">
                                      <p:cBhvr>
                                        <p:cTn id="7" dur="500"/>
                                        <p:tgtEl>
                                          <p:spTgt spid="140292"/>
                                        </p:tgtEl>
                                      </p:cBhvr>
                                    </p:animEffect>
                                  </p:childTnLst>
                                </p:cTn>
                              </p:par>
                              <p:par>
                                <p:cTn id="8" presetID="4" presetClass="entr" presetSubtype="16" fill="hold" nodeType="withEffect">
                                  <p:stCondLst>
                                    <p:cond delay="0"/>
                                  </p:stCondLst>
                                  <p:childTnLst>
                                    <p:set>
                                      <p:cBhvr>
                                        <p:cTn id="9" dur="1" fill="hold">
                                          <p:stCondLst>
                                            <p:cond delay="0"/>
                                          </p:stCondLst>
                                        </p:cTn>
                                        <p:tgtEl>
                                          <p:spTgt spid="140323"/>
                                        </p:tgtEl>
                                        <p:attrNameLst>
                                          <p:attrName>style.visibility</p:attrName>
                                        </p:attrNameLst>
                                      </p:cBhvr>
                                      <p:to>
                                        <p:strVal val="visible"/>
                                      </p:to>
                                    </p:set>
                                    <p:animEffect transition="in" filter="box(in)">
                                      <p:cBhvr>
                                        <p:cTn id="10" dur="500"/>
                                        <p:tgtEl>
                                          <p:spTgt spid="1403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140328"/>
                                        </p:tgtEl>
                                        <p:attrNameLst>
                                          <p:attrName>style.visibility</p:attrName>
                                        </p:attrNameLst>
                                      </p:cBhvr>
                                      <p:to>
                                        <p:strVal val="visible"/>
                                      </p:to>
                                    </p:set>
                                    <p:animEffect transition="in" filter="box(in)">
                                      <p:cBhvr>
                                        <p:cTn id="15" dur="500"/>
                                        <p:tgtEl>
                                          <p:spTgt spid="140328"/>
                                        </p:tgtEl>
                                      </p:cBhvr>
                                    </p:animEffect>
                                  </p:childTnLst>
                                </p:cTn>
                              </p:par>
                              <p:par>
                                <p:cTn id="16" presetID="4" presetClass="entr" presetSubtype="16" fill="hold" nodeType="withEffect">
                                  <p:stCondLst>
                                    <p:cond delay="0"/>
                                  </p:stCondLst>
                                  <p:childTnLst>
                                    <p:set>
                                      <p:cBhvr>
                                        <p:cTn id="17" dur="1" fill="hold">
                                          <p:stCondLst>
                                            <p:cond delay="0"/>
                                          </p:stCondLst>
                                        </p:cTn>
                                        <p:tgtEl>
                                          <p:spTgt spid="140329"/>
                                        </p:tgtEl>
                                        <p:attrNameLst>
                                          <p:attrName>style.visibility</p:attrName>
                                        </p:attrNameLst>
                                      </p:cBhvr>
                                      <p:to>
                                        <p:strVal val="visible"/>
                                      </p:to>
                                    </p:set>
                                    <p:animEffect transition="in" filter="box(in)">
                                      <p:cBhvr>
                                        <p:cTn id="18" dur="500"/>
                                        <p:tgtEl>
                                          <p:spTgt spid="14032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140293"/>
                                        </p:tgtEl>
                                        <p:attrNameLst>
                                          <p:attrName>style.visibility</p:attrName>
                                        </p:attrNameLst>
                                      </p:cBhvr>
                                      <p:to>
                                        <p:strVal val="visible"/>
                                      </p:to>
                                    </p:set>
                                    <p:animEffect transition="in" filter="box(in)">
                                      <p:cBhvr>
                                        <p:cTn id="23" dur="500"/>
                                        <p:tgtEl>
                                          <p:spTgt spid="14029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140330"/>
                                        </p:tgtEl>
                                        <p:attrNameLst>
                                          <p:attrName>style.visibility</p:attrName>
                                        </p:attrNameLst>
                                      </p:cBhvr>
                                      <p:to>
                                        <p:strVal val="visible"/>
                                      </p:to>
                                    </p:set>
                                    <p:animEffect transition="in" filter="box(in)">
                                      <p:cBhvr>
                                        <p:cTn id="28" dur="500"/>
                                        <p:tgtEl>
                                          <p:spTgt spid="140330"/>
                                        </p:tgtEl>
                                      </p:cBhvr>
                                    </p:animEffect>
                                  </p:childTnLst>
                                </p:cTn>
                              </p:par>
                              <p:par>
                                <p:cTn id="29" presetID="4" presetClass="entr" presetSubtype="16" fill="hold" nodeType="withEffect">
                                  <p:stCondLst>
                                    <p:cond delay="0"/>
                                  </p:stCondLst>
                                  <p:childTnLst>
                                    <p:set>
                                      <p:cBhvr>
                                        <p:cTn id="30" dur="1" fill="hold">
                                          <p:stCondLst>
                                            <p:cond delay="0"/>
                                          </p:stCondLst>
                                        </p:cTn>
                                        <p:tgtEl>
                                          <p:spTgt spid="140322"/>
                                        </p:tgtEl>
                                        <p:attrNameLst>
                                          <p:attrName>style.visibility</p:attrName>
                                        </p:attrNameLst>
                                      </p:cBhvr>
                                      <p:to>
                                        <p:strVal val="visible"/>
                                      </p:to>
                                    </p:set>
                                    <p:animEffect transition="in" filter="box(in)">
                                      <p:cBhvr>
                                        <p:cTn id="31" dur="500"/>
                                        <p:tgtEl>
                                          <p:spTgt spid="14032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nodeType="clickEffect">
                                  <p:stCondLst>
                                    <p:cond delay="0"/>
                                  </p:stCondLst>
                                  <p:childTnLst>
                                    <p:set>
                                      <p:cBhvr>
                                        <p:cTn id="35" dur="1" fill="hold">
                                          <p:stCondLst>
                                            <p:cond delay="0"/>
                                          </p:stCondLst>
                                        </p:cTn>
                                        <p:tgtEl>
                                          <p:spTgt spid="140294"/>
                                        </p:tgtEl>
                                        <p:attrNameLst>
                                          <p:attrName>style.visibility</p:attrName>
                                        </p:attrNameLst>
                                      </p:cBhvr>
                                      <p:to>
                                        <p:strVal val="visible"/>
                                      </p:to>
                                    </p:set>
                                    <p:animEffect transition="in" filter="box(in)">
                                      <p:cBhvr>
                                        <p:cTn id="36" dur="500"/>
                                        <p:tgtEl>
                                          <p:spTgt spid="14029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140353"/>
                                        </p:tgtEl>
                                        <p:attrNameLst>
                                          <p:attrName>style.visibility</p:attrName>
                                        </p:attrNameLst>
                                      </p:cBhvr>
                                      <p:to>
                                        <p:strVal val="visible"/>
                                      </p:to>
                                    </p:set>
                                    <p:animEffect transition="in" filter="blinds(horizontal)">
                                      <p:cBhvr>
                                        <p:cTn id="41" dur="500"/>
                                        <p:tgtEl>
                                          <p:spTgt spid="14035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nodeType="clickEffect">
                                  <p:stCondLst>
                                    <p:cond delay="0"/>
                                  </p:stCondLst>
                                  <p:childTnLst>
                                    <p:set>
                                      <p:cBhvr>
                                        <p:cTn id="45" dur="1" fill="hold">
                                          <p:stCondLst>
                                            <p:cond delay="0"/>
                                          </p:stCondLst>
                                        </p:cTn>
                                        <p:tgtEl>
                                          <p:spTgt spid="140327"/>
                                        </p:tgtEl>
                                        <p:attrNameLst>
                                          <p:attrName>style.visibility</p:attrName>
                                        </p:attrNameLst>
                                      </p:cBhvr>
                                      <p:to>
                                        <p:strVal val="visible"/>
                                      </p:to>
                                    </p:set>
                                    <p:animEffect transition="in" filter="blinds(horizontal)">
                                      <p:cBhvr>
                                        <p:cTn id="46" dur="500"/>
                                        <p:tgtEl>
                                          <p:spTgt spid="14032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nodeType="clickEffect">
                                  <p:stCondLst>
                                    <p:cond delay="0"/>
                                  </p:stCondLst>
                                  <p:childTnLst>
                                    <p:set>
                                      <p:cBhvr>
                                        <p:cTn id="50" dur="1" fill="hold">
                                          <p:stCondLst>
                                            <p:cond delay="0"/>
                                          </p:stCondLst>
                                        </p:cTn>
                                        <p:tgtEl>
                                          <p:spTgt spid="140295"/>
                                        </p:tgtEl>
                                        <p:attrNameLst>
                                          <p:attrName>style.visibility</p:attrName>
                                        </p:attrNameLst>
                                      </p:cBhvr>
                                      <p:to>
                                        <p:strVal val="visible"/>
                                      </p:to>
                                    </p:set>
                                    <p:animEffect transition="in" filter="blinds(horizontal)">
                                      <p:cBhvr>
                                        <p:cTn id="51" dur="500"/>
                                        <p:tgtEl>
                                          <p:spTgt spid="140295"/>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 presetClass="entr" presetSubtype="16" fill="hold" nodeType="clickEffect">
                                  <p:stCondLst>
                                    <p:cond delay="0"/>
                                  </p:stCondLst>
                                  <p:childTnLst>
                                    <p:set>
                                      <p:cBhvr>
                                        <p:cTn id="55" dur="1" fill="hold">
                                          <p:stCondLst>
                                            <p:cond delay="0"/>
                                          </p:stCondLst>
                                        </p:cTn>
                                        <p:tgtEl>
                                          <p:spTgt spid="140310"/>
                                        </p:tgtEl>
                                        <p:attrNameLst>
                                          <p:attrName>style.visibility</p:attrName>
                                        </p:attrNameLst>
                                      </p:cBhvr>
                                      <p:to>
                                        <p:strVal val="visible"/>
                                      </p:to>
                                    </p:set>
                                    <p:animEffect transition="in" filter="box(in)">
                                      <p:cBhvr>
                                        <p:cTn id="56" dur="500"/>
                                        <p:tgtEl>
                                          <p:spTgt spid="140310"/>
                                        </p:tgtEl>
                                      </p:cBhvr>
                                    </p:animEffect>
                                  </p:childTnLst>
                                </p:cTn>
                              </p:par>
                              <p:par>
                                <p:cTn id="57" presetID="4" presetClass="entr" presetSubtype="16" fill="hold" nodeType="withEffect">
                                  <p:stCondLst>
                                    <p:cond delay="0"/>
                                  </p:stCondLst>
                                  <p:childTnLst>
                                    <p:set>
                                      <p:cBhvr>
                                        <p:cTn id="58" dur="1" fill="hold">
                                          <p:stCondLst>
                                            <p:cond delay="0"/>
                                          </p:stCondLst>
                                        </p:cTn>
                                        <p:tgtEl>
                                          <p:spTgt spid="140308"/>
                                        </p:tgtEl>
                                        <p:attrNameLst>
                                          <p:attrName>style.visibility</p:attrName>
                                        </p:attrNameLst>
                                      </p:cBhvr>
                                      <p:to>
                                        <p:strVal val="visible"/>
                                      </p:to>
                                    </p:set>
                                    <p:animEffect transition="in" filter="box(in)">
                                      <p:cBhvr>
                                        <p:cTn id="59" dur="500"/>
                                        <p:tgtEl>
                                          <p:spTgt spid="14030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nodeType="clickEffect">
                                  <p:stCondLst>
                                    <p:cond delay="0"/>
                                  </p:stCondLst>
                                  <p:childTnLst>
                                    <p:set>
                                      <p:cBhvr>
                                        <p:cTn id="63" dur="1" fill="hold">
                                          <p:stCondLst>
                                            <p:cond delay="0"/>
                                          </p:stCondLst>
                                        </p:cTn>
                                        <p:tgtEl>
                                          <p:spTgt spid="140341"/>
                                        </p:tgtEl>
                                        <p:attrNameLst>
                                          <p:attrName>style.visibility</p:attrName>
                                        </p:attrNameLst>
                                      </p:cBhvr>
                                      <p:to>
                                        <p:strVal val="visible"/>
                                      </p:to>
                                    </p:set>
                                    <p:animEffect transition="in" filter="blinds(horizontal)">
                                      <p:cBhvr>
                                        <p:cTn id="64" dur="500"/>
                                        <p:tgtEl>
                                          <p:spTgt spid="140341"/>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3" presetClass="entr" presetSubtype="10" fill="hold" nodeType="clickEffect">
                                  <p:stCondLst>
                                    <p:cond delay="0"/>
                                  </p:stCondLst>
                                  <p:childTnLst>
                                    <p:set>
                                      <p:cBhvr>
                                        <p:cTn id="68" dur="1" fill="hold">
                                          <p:stCondLst>
                                            <p:cond delay="0"/>
                                          </p:stCondLst>
                                        </p:cTn>
                                        <p:tgtEl>
                                          <p:spTgt spid="140354"/>
                                        </p:tgtEl>
                                        <p:attrNameLst>
                                          <p:attrName>style.visibility</p:attrName>
                                        </p:attrNameLst>
                                      </p:cBhvr>
                                      <p:to>
                                        <p:strVal val="visible"/>
                                      </p:to>
                                    </p:set>
                                    <p:animEffect transition="in" filter="blinds(horizontal)">
                                      <p:cBhvr>
                                        <p:cTn id="69" dur="500"/>
                                        <p:tgtEl>
                                          <p:spTgt spid="140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2" grpId="0" animBg="1"/>
      <p:bldP spid="140293" grpId="0" animBg="1"/>
      <p:bldP spid="140294" grpId="0" animBg="1"/>
      <p:bldP spid="140295" grpId="0" animBg="1"/>
      <p:bldP spid="140328" grpId="0"/>
      <p:bldP spid="140329" grpId="0"/>
      <p:bldP spid="140330" grpId="0"/>
      <p:bldP spid="1403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5" name="Text Box 5">
            <a:extLst>
              <a:ext uri="{FF2B5EF4-FFF2-40B4-BE49-F238E27FC236}">
                <a16:creationId xmlns:a16="http://schemas.microsoft.com/office/drawing/2014/main" id="{53187C91-272A-4084-00BA-05B5EA54E54A}"/>
              </a:ext>
            </a:extLst>
          </p:cNvPr>
          <p:cNvSpPr txBox="1">
            <a:spLocks noChangeArrowheads="1"/>
          </p:cNvSpPr>
          <p:nvPr/>
        </p:nvSpPr>
        <p:spPr bwMode="auto">
          <a:xfrm>
            <a:off x="152400" y="76200"/>
            <a:ext cx="3962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3399FF"/>
                </a:solidFill>
              </a:rPr>
              <a:t>III/ SINH QUYỂN</a:t>
            </a:r>
          </a:p>
        </p:txBody>
      </p:sp>
      <p:sp>
        <p:nvSpPr>
          <p:cNvPr id="14339" name="Text Box 11">
            <a:extLst>
              <a:ext uri="{FF2B5EF4-FFF2-40B4-BE49-F238E27FC236}">
                <a16:creationId xmlns:a16="http://schemas.microsoft.com/office/drawing/2014/main" id="{72DDBB54-7C9E-5279-B45A-3411226E9DFA}"/>
              </a:ext>
            </a:extLst>
          </p:cNvPr>
          <p:cNvSpPr txBox="1">
            <a:spLocks noChangeArrowheads="1"/>
          </p:cNvSpPr>
          <p:nvPr/>
        </p:nvSpPr>
        <p:spPr bwMode="auto">
          <a:xfrm>
            <a:off x="0" y="3124200"/>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000"/>
          </a:p>
        </p:txBody>
      </p:sp>
      <p:sp>
        <p:nvSpPr>
          <p:cNvPr id="14340" name="AutoShape 16">
            <a:hlinkClick r:id="rId2" action="ppaction://hlinksldjump"/>
            <a:extLst>
              <a:ext uri="{FF2B5EF4-FFF2-40B4-BE49-F238E27FC236}">
                <a16:creationId xmlns:a16="http://schemas.microsoft.com/office/drawing/2014/main" id="{EB896253-EFB6-5935-5E50-EA13A95E7FA1}"/>
              </a:ext>
            </a:extLst>
          </p:cNvPr>
          <p:cNvSpPr>
            <a:spLocks noChangeArrowheads="1"/>
          </p:cNvSpPr>
          <p:nvPr/>
        </p:nvSpPr>
        <p:spPr bwMode="auto">
          <a:xfrm>
            <a:off x="6934200" y="3352800"/>
            <a:ext cx="457200" cy="304800"/>
          </a:xfrm>
          <a:prstGeom prst="star4">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pic>
        <p:nvPicPr>
          <p:cNvPr id="143377" name="Picture 17" descr="EARTH-1">
            <a:extLst>
              <a:ext uri="{FF2B5EF4-FFF2-40B4-BE49-F238E27FC236}">
                <a16:creationId xmlns:a16="http://schemas.microsoft.com/office/drawing/2014/main" id="{5C4DD4DB-772A-4C4F-5DFE-16A437E0069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38200"/>
            <a:ext cx="6096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43365"/>
                                        </p:tgtEl>
                                        <p:attrNameLst>
                                          <p:attrName>style.visibility</p:attrName>
                                        </p:attrNameLst>
                                      </p:cBhvr>
                                      <p:to>
                                        <p:strVal val="visible"/>
                                      </p:to>
                                    </p:set>
                                    <p:animEffect transition="in" filter="box(in)">
                                      <p:cBhvr>
                                        <p:cTn id="7" dur="500"/>
                                        <p:tgtEl>
                                          <p:spTgt spid="1433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nodeType="clickEffect">
                                  <p:stCondLst>
                                    <p:cond delay="0"/>
                                  </p:stCondLst>
                                  <p:childTnLst>
                                    <p:set>
                                      <p:cBhvr>
                                        <p:cTn id="11" dur="1" fill="hold">
                                          <p:stCondLst>
                                            <p:cond delay="0"/>
                                          </p:stCondLst>
                                        </p:cTn>
                                        <p:tgtEl>
                                          <p:spTgt spid="143377"/>
                                        </p:tgtEl>
                                        <p:attrNameLst>
                                          <p:attrName>style.visibility</p:attrName>
                                        </p:attrNameLst>
                                      </p:cBhvr>
                                      <p:to>
                                        <p:strVal val="visible"/>
                                      </p:to>
                                    </p:set>
                                    <p:anim calcmode="lin" valueType="num">
                                      <p:cBhvr>
                                        <p:cTn id="12" dur="1000" fill="hold"/>
                                        <p:tgtEl>
                                          <p:spTgt spid="143377"/>
                                        </p:tgtEl>
                                        <p:attrNameLst>
                                          <p:attrName>ppt_w</p:attrName>
                                        </p:attrNameLst>
                                      </p:cBhvr>
                                      <p:tavLst>
                                        <p:tav tm="0">
                                          <p:val>
                                            <p:fltVal val="0"/>
                                          </p:val>
                                        </p:tav>
                                        <p:tav tm="100000">
                                          <p:val>
                                            <p:strVal val="#ppt_w"/>
                                          </p:val>
                                        </p:tav>
                                      </p:tavLst>
                                    </p:anim>
                                    <p:anim calcmode="lin" valueType="num">
                                      <p:cBhvr>
                                        <p:cTn id="13" dur="1000" fill="hold"/>
                                        <p:tgtEl>
                                          <p:spTgt spid="143377"/>
                                        </p:tgtEl>
                                        <p:attrNameLst>
                                          <p:attrName>ppt_h</p:attrName>
                                        </p:attrNameLst>
                                      </p:cBhvr>
                                      <p:tavLst>
                                        <p:tav tm="0">
                                          <p:val>
                                            <p:fltVal val="0"/>
                                          </p:val>
                                        </p:tav>
                                        <p:tav tm="100000">
                                          <p:val>
                                            <p:strVal val="#ppt_h"/>
                                          </p:val>
                                        </p:tav>
                                      </p:tavLst>
                                    </p:anim>
                                    <p:anim calcmode="lin" valueType="num">
                                      <p:cBhvr>
                                        <p:cTn id="14" dur="1000" fill="hold"/>
                                        <p:tgtEl>
                                          <p:spTgt spid="14337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4337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h1">
            <a:extLst>
              <a:ext uri="{FF2B5EF4-FFF2-40B4-BE49-F238E27FC236}">
                <a16:creationId xmlns:a16="http://schemas.microsoft.com/office/drawing/2014/main" id="{51C587C3-881D-5160-CDFF-62099C9F1B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9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AutoShape 5">
            <a:hlinkClick r:id="rId3" action="ppaction://hlinksldjump"/>
            <a:extLst>
              <a:ext uri="{FF2B5EF4-FFF2-40B4-BE49-F238E27FC236}">
                <a16:creationId xmlns:a16="http://schemas.microsoft.com/office/drawing/2014/main" id="{C5ED2340-884C-D711-F9B3-EE2EED0DCF55}"/>
              </a:ext>
            </a:extLst>
          </p:cNvPr>
          <p:cNvSpPr>
            <a:spLocks noChangeArrowheads="1"/>
          </p:cNvSpPr>
          <p:nvPr/>
        </p:nvSpPr>
        <p:spPr bwMode="auto">
          <a:xfrm>
            <a:off x="8382000" y="6248400"/>
            <a:ext cx="457200" cy="609600"/>
          </a:xfrm>
          <a:custGeom>
            <a:avLst/>
            <a:gdLst>
              <a:gd name="T0" fmla="*/ 153628725 w 21600"/>
              <a:gd name="T1" fmla="*/ 0 h 21600"/>
              <a:gd name="T2" fmla="*/ 0 w 21600"/>
              <a:gd name="T3" fmla="*/ 242771309 h 21600"/>
              <a:gd name="T4" fmla="*/ 153628725 w 21600"/>
              <a:gd name="T5" fmla="*/ 485542646 h 21600"/>
              <a:gd name="T6" fmla="*/ 204838300 w 21600"/>
              <a:gd name="T7" fmla="*/ 24277130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1A653B-0D55-F28A-88C3-84D358CBC00D}"/>
              </a:ext>
            </a:extLst>
          </p:cNvPr>
          <p:cNvSpPr txBox="1"/>
          <p:nvPr/>
        </p:nvSpPr>
        <p:spPr>
          <a:xfrm>
            <a:off x="228600" y="152400"/>
            <a:ext cx="8686800" cy="5176289"/>
          </a:xfrm>
          <a:prstGeom prst="rect">
            <a:avLst/>
          </a:prstGeom>
          <a:noFill/>
        </p:spPr>
        <p:txBody>
          <a:bodyPr wrap="square">
            <a:spAutoFit/>
          </a:bodyPr>
          <a:lstStyle/>
          <a:p>
            <a:pPr marL="0" marR="0" algn="just">
              <a:lnSpc>
                <a:spcPct val="130000"/>
              </a:lnSpc>
              <a:spcBef>
                <a:spcPts val="600"/>
              </a:spcBef>
              <a:spcAft>
                <a:spcPts val="600"/>
              </a:spcAft>
            </a:pPr>
            <a:r>
              <a:rPr lang="en-US" sz="2800" b="1" dirty="0">
                <a:solidFill>
                  <a:srgbClr val="000000"/>
                </a:solidFill>
                <a:effectLst/>
                <a:latin typeface="Times New Roman" panose="02020603050405020304" pitchFamily="18" charset="0"/>
                <a:ea typeface="Times New Roman" panose="02020603050405020304" pitchFamily="18" charset="0"/>
              </a:rPr>
              <a:t>III. SINH QUYỂN</a:t>
            </a:r>
            <a:endParaRPr lang="vi-VN" sz="2800" dirty="0">
              <a:effectLst/>
              <a:latin typeface="Times New Roman" panose="02020603050405020304" pitchFamily="18" charset="0"/>
              <a:ea typeface="Times New Roman" panose="02020603050405020304" pitchFamily="18" charset="0"/>
            </a:endParaRPr>
          </a:p>
          <a:p>
            <a:pPr marL="0" marR="0" algn="just">
              <a:lnSpc>
                <a:spcPct val="150000"/>
              </a:lnSpc>
              <a:spcBef>
                <a:spcPts val="0"/>
              </a:spcBef>
              <a:spcAft>
                <a:spcPts val="0"/>
              </a:spcAft>
            </a:pPr>
            <a:r>
              <a:rPr lang="nl-NL" sz="2800" b="1" spc="-30" dirty="0">
                <a:solidFill>
                  <a:srgbClr val="000000"/>
                </a:solidFill>
                <a:effectLst/>
                <a:latin typeface="Times New Roman" panose="02020603050405020304" pitchFamily="18" charset="0"/>
                <a:ea typeface="Times New Roman" panose="02020603050405020304" pitchFamily="18" charset="0"/>
              </a:rPr>
              <a:t>1. Khái niệm</a:t>
            </a:r>
            <a:endParaRPr lang="vi-VN" sz="2800" dirty="0">
              <a:effectLst/>
              <a:latin typeface="Times New Roman" panose="02020603050405020304" pitchFamily="18" charset="0"/>
              <a:ea typeface="Times New Roman" panose="02020603050405020304" pitchFamily="18" charset="0"/>
            </a:endParaRPr>
          </a:p>
          <a:p>
            <a:pPr marL="0" marR="0" algn="just">
              <a:lnSpc>
                <a:spcPct val="150000"/>
              </a:lnSpc>
              <a:spcBef>
                <a:spcPts val="0"/>
              </a:spcBef>
              <a:spcAft>
                <a:spcPts val="0"/>
              </a:spcAft>
            </a:pPr>
            <a:r>
              <a:rPr lang="nl-NL" sz="2800" spc="-30" dirty="0">
                <a:solidFill>
                  <a:srgbClr val="000000"/>
                </a:solidFill>
                <a:effectLst/>
                <a:latin typeface="Times New Roman" panose="02020603050405020304" pitchFamily="18" charset="0"/>
                <a:ea typeface="Times New Roman" panose="02020603050405020304" pitchFamily="18" charset="0"/>
              </a:rPr>
              <a:t>Sinh quyển gồm toàn bộ sinh vật và môi trường vô sinh trên trái đất hoạt động như một hệ sinh thái lớn nhất. Sinh quyển gồm địa quyển, thủy quyển, khí quyển.</a:t>
            </a:r>
            <a:endParaRPr lang="vi-VN" sz="2800" dirty="0">
              <a:effectLst/>
              <a:latin typeface="Times New Roman" panose="02020603050405020304" pitchFamily="18" charset="0"/>
              <a:ea typeface="Times New Roman" panose="02020603050405020304" pitchFamily="18" charset="0"/>
            </a:endParaRPr>
          </a:p>
          <a:p>
            <a:pPr marL="0" marR="0" algn="just">
              <a:lnSpc>
                <a:spcPct val="150000"/>
              </a:lnSpc>
              <a:spcBef>
                <a:spcPts val="0"/>
              </a:spcBef>
              <a:spcAft>
                <a:spcPts val="0"/>
              </a:spcAft>
            </a:pPr>
            <a:r>
              <a:rPr lang="nl-NL" sz="2800" b="1" spc="-30" dirty="0">
                <a:solidFill>
                  <a:srgbClr val="000000"/>
                </a:solidFill>
                <a:effectLst/>
                <a:latin typeface="Times New Roman" panose="02020603050405020304" pitchFamily="18" charset="0"/>
                <a:ea typeface="Times New Roman" panose="02020603050405020304" pitchFamily="18" charset="0"/>
              </a:rPr>
              <a:t>2. Các khu sinh học trong sinh quyển</a:t>
            </a:r>
            <a:endParaRPr lang="vi-VN" sz="2800" dirty="0">
              <a:effectLst/>
              <a:latin typeface="Times New Roman" panose="02020603050405020304" pitchFamily="18" charset="0"/>
              <a:ea typeface="Times New Roman" panose="02020603050405020304" pitchFamily="18" charset="0"/>
            </a:endParaRPr>
          </a:p>
          <a:p>
            <a:pPr marL="0" marR="0" algn="just">
              <a:lnSpc>
                <a:spcPct val="150000"/>
              </a:lnSpc>
              <a:spcBef>
                <a:spcPts val="0"/>
              </a:spcBef>
              <a:spcAft>
                <a:spcPts val="0"/>
              </a:spcAft>
            </a:pPr>
            <a:r>
              <a:rPr lang="nl-NL" sz="2800" i="1" spc="-30">
                <a:solidFill>
                  <a:srgbClr val="000000"/>
                </a:solidFill>
                <a:effectLst/>
                <a:latin typeface="Times New Roman" panose="02020603050405020304" pitchFamily="18" charset="0"/>
                <a:ea typeface="Times New Roman" panose="02020603050405020304" pitchFamily="18" charset="0"/>
              </a:rPr>
              <a:t>Khu </a:t>
            </a:r>
            <a:r>
              <a:rPr lang="nl-NL" sz="2800" i="1" spc="-30" dirty="0">
                <a:solidFill>
                  <a:srgbClr val="000000"/>
                </a:solidFill>
                <a:effectLst/>
                <a:latin typeface="Times New Roman" panose="02020603050405020304" pitchFamily="18" charset="0"/>
                <a:ea typeface="Times New Roman" panose="02020603050405020304" pitchFamily="18" charset="0"/>
              </a:rPr>
              <a:t>sinh học (biôm):</a:t>
            </a:r>
            <a:r>
              <a:rPr lang="nl-NL" sz="2800" spc="-30" dirty="0">
                <a:solidFill>
                  <a:srgbClr val="000000"/>
                </a:solidFill>
                <a:effectLst/>
                <a:latin typeface="Times New Roman" panose="02020603050405020304" pitchFamily="18" charset="0"/>
                <a:ea typeface="Times New Roman" panose="02020603050405020304" pitchFamily="18" charset="0"/>
              </a:rPr>
              <a:t> là các hệ sinh thái cực lớn đặc trưng cho đặc điểm địa lý, khí hậu và sinh vật của vùng đó.</a:t>
            </a:r>
            <a:endParaRPr lang="vi-VN"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82338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a:extLst>
              <a:ext uri="{FF2B5EF4-FFF2-40B4-BE49-F238E27FC236}">
                <a16:creationId xmlns:a16="http://schemas.microsoft.com/office/drawing/2014/main" id="{3173A983-99D8-21C3-0EF5-6A393E387D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914400"/>
            <a:ext cx="64770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7" name="Text Box 5">
            <a:extLst>
              <a:ext uri="{FF2B5EF4-FFF2-40B4-BE49-F238E27FC236}">
                <a16:creationId xmlns:a16="http://schemas.microsoft.com/office/drawing/2014/main" id="{50630353-99C9-E463-95D6-E956A435F72A}"/>
              </a:ext>
            </a:extLst>
          </p:cNvPr>
          <p:cNvSpPr txBox="1">
            <a:spLocks noChangeArrowheads="1"/>
          </p:cNvSpPr>
          <p:nvPr/>
        </p:nvSpPr>
        <p:spPr bwMode="auto">
          <a:xfrm>
            <a:off x="1752600" y="228600"/>
            <a:ext cx="5486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i="1">
                <a:latin typeface="Tahoma" panose="020B0604030504040204" pitchFamily="34" charset="0"/>
                <a:cs typeface="Arial" panose="020B0604020202020204" pitchFamily="34" charset="0"/>
              </a:rPr>
              <a:t>Đông rêu Đới lạnh (Tundra)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a:extLst>
              <a:ext uri="{FF2B5EF4-FFF2-40B4-BE49-F238E27FC236}">
                <a16:creationId xmlns:a16="http://schemas.microsoft.com/office/drawing/2014/main" id="{8C118FDF-821E-56B4-5A7D-4E4A2C0A0D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14400"/>
            <a:ext cx="6858000" cy="564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1" name="Text Box 5">
            <a:extLst>
              <a:ext uri="{FF2B5EF4-FFF2-40B4-BE49-F238E27FC236}">
                <a16:creationId xmlns:a16="http://schemas.microsoft.com/office/drawing/2014/main" id="{BD41C1EE-E0BE-96DF-9DB8-5C5238D15A4A}"/>
              </a:ext>
            </a:extLst>
          </p:cNvPr>
          <p:cNvSpPr txBox="1">
            <a:spLocks noChangeArrowheads="1"/>
          </p:cNvSpPr>
          <p:nvPr/>
        </p:nvSpPr>
        <p:spPr bwMode="auto">
          <a:xfrm>
            <a:off x="2133600" y="457200"/>
            <a:ext cx="533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i="1">
                <a:latin typeface="Tahoma" panose="020B0604030504040204" pitchFamily="34" charset="0"/>
                <a:cs typeface="Arial" panose="020B0604020202020204" pitchFamily="34" charset="0"/>
              </a:rPr>
              <a:t>Rừng lá kim (Taiga)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Mxn5UY6bxtiDCM">
            <a:extLst>
              <a:ext uri="{FF2B5EF4-FFF2-40B4-BE49-F238E27FC236}">
                <a16:creationId xmlns:a16="http://schemas.microsoft.com/office/drawing/2014/main" id="{26F9ABDE-A0B4-4863-0E92-A26F2F30FE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534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6">
            <a:extLst>
              <a:ext uri="{FF2B5EF4-FFF2-40B4-BE49-F238E27FC236}">
                <a16:creationId xmlns:a16="http://schemas.microsoft.com/office/drawing/2014/main" id="{CFBAC3AE-2139-9784-4064-8FD51D77DFAE}"/>
              </a:ext>
            </a:extLst>
          </p:cNvPr>
          <p:cNvSpPr txBox="1">
            <a:spLocks noChangeArrowheads="1"/>
          </p:cNvSpPr>
          <p:nvPr/>
        </p:nvSpPr>
        <p:spPr bwMode="auto">
          <a:xfrm>
            <a:off x="1600200" y="304800"/>
            <a:ext cx="5562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i="1" dirty="0" err="1">
                <a:latin typeface="Times New Roman" panose="02020603050405020304" pitchFamily="18" charset="0"/>
                <a:cs typeface="Times New Roman" panose="02020603050405020304" pitchFamily="18" charset="0"/>
              </a:rPr>
              <a:t>Thảo</a:t>
            </a:r>
            <a:r>
              <a:rPr lang="en-US" altLang="en-US" sz="4000" i="1" dirty="0">
                <a:latin typeface="Times New Roman" panose="02020603050405020304" pitchFamily="18" charset="0"/>
                <a:cs typeface="Times New Roman" panose="02020603050405020304" pitchFamily="18" charset="0"/>
              </a:rPr>
              <a:t> </a:t>
            </a:r>
            <a:r>
              <a:rPr lang="en-US" altLang="en-US" sz="4000" i="1" dirty="0" err="1">
                <a:latin typeface="Times New Roman" panose="02020603050405020304" pitchFamily="18" charset="0"/>
                <a:cs typeface="Times New Roman" panose="02020603050405020304" pitchFamily="18" charset="0"/>
              </a:rPr>
              <a:t>nguyên</a:t>
            </a:r>
            <a:endParaRPr lang="en-US" altLang="en-US" sz="4000" i="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savan_01">
            <a:extLst>
              <a:ext uri="{FF2B5EF4-FFF2-40B4-BE49-F238E27FC236}">
                <a16:creationId xmlns:a16="http://schemas.microsoft.com/office/drawing/2014/main" id="{BE1E353A-6EB4-B7BE-3D71-285D7B92C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6">
            <a:extLst>
              <a:ext uri="{FF2B5EF4-FFF2-40B4-BE49-F238E27FC236}">
                <a16:creationId xmlns:a16="http://schemas.microsoft.com/office/drawing/2014/main" id="{AAE7A471-27F1-60B0-C8F3-CA4EE093B236}"/>
              </a:ext>
            </a:extLst>
          </p:cNvPr>
          <p:cNvSpPr txBox="1">
            <a:spLocks noChangeArrowheads="1"/>
          </p:cNvSpPr>
          <p:nvPr/>
        </p:nvSpPr>
        <p:spPr bwMode="auto">
          <a:xfrm>
            <a:off x="990600" y="163286"/>
            <a:ext cx="6858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i="1" dirty="0">
                <a:latin typeface="Times New Roman" panose="02020603050405020304" pitchFamily="18" charset="0"/>
                <a:cs typeface="Times New Roman" panose="02020603050405020304" pitchFamily="18" charset="0"/>
              </a:rPr>
              <a:t>Savan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a:extLst>
              <a:ext uri="{FF2B5EF4-FFF2-40B4-BE49-F238E27FC236}">
                <a16:creationId xmlns:a16="http://schemas.microsoft.com/office/drawing/2014/main" id="{25B1C305-1DD9-E306-9872-679D876A6218}"/>
              </a:ext>
            </a:extLst>
          </p:cNvPr>
          <p:cNvSpPr txBox="1">
            <a:spLocks noChangeArrowheads="1"/>
          </p:cNvSpPr>
          <p:nvPr/>
        </p:nvSpPr>
        <p:spPr bwMode="auto">
          <a:xfrm>
            <a:off x="2133600" y="304800"/>
            <a:ext cx="4648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4000" b="1" i="1">
                <a:latin typeface="Times New Roman" panose="02020603050405020304" pitchFamily="18" charset="0"/>
                <a:cs typeface="Times New Roman" panose="02020603050405020304" pitchFamily="18" charset="0"/>
              </a:rPr>
              <a:t>Sa mạc Sahara</a:t>
            </a:r>
          </a:p>
        </p:txBody>
      </p:sp>
      <p:pic>
        <p:nvPicPr>
          <p:cNvPr id="20483" name="Picture 7" descr="220px-Sahara">
            <a:hlinkClick r:id="rId2"/>
            <a:extLst>
              <a:ext uri="{FF2B5EF4-FFF2-40B4-BE49-F238E27FC236}">
                <a16:creationId xmlns:a16="http://schemas.microsoft.com/office/drawing/2014/main" id="{5844023D-2729-A1EB-FA04-A0B476F201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43000"/>
            <a:ext cx="8458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Text Box 3">
            <a:extLst>
              <a:ext uri="{FF2B5EF4-FFF2-40B4-BE49-F238E27FC236}">
                <a16:creationId xmlns:a16="http://schemas.microsoft.com/office/drawing/2014/main" id="{7650B00F-D00C-9613-8AB0-557B9AF7B87A}"/>
              </a:ext>
            </a:extLst>
          </p:cNvPr>
          <p:cNvSpPr txBox="1">
            <a:spLocks noChangeArrowheads="1"/>
          </p:cNvSpPr>
          <p:nvPr/>
        </p:nvSpPr>
        <p:spPr bwMode="auto">
          <a:xfrm>
            <a:off x="3886200" y="914400"/>
            <a:ext cx="17526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b="1">
                <a:solidFill>
                  <a:srgbClr val="FF0000"/>
                </a:solidFill>
              </a:rPr>
              <a:t>Bài 44</a:t>
            </a:r>
          </a:p>
        </p:txBody>
      </p:sp>
      <p:pic>
        <p:nvPicPr>
          <p:cNvPr id="5123" name="Picture 6" descr="bouquet">
            <a:extLst>
              <a:ext uri="{FF2B5EF4-FFF2-40B4-BE49-F238E27FC236}">
                <a16:creationId xmlns:a16="http://schemas.microsoft.com/office/drawing/2014/main" id="{A54A563A-61EF-C97B-7238-B25B388382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038600"/>
            <a:ext cx="131445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5" name="WordArt 7">
            <a:extLst>
              <a:ext uri="{FF2B5EF4-FFF2-40B4-BE49-F238E27FC236}">
                <a16:creationId xmlns:a16="http://schemas.microsoft.com/office/drawing/2014/main" id="{1EFAB19A-3CDC-FCD8-B00C-EE9E60DCFC46}"/>
              </a:ext>
            </a:extLst>
          </p:cNvPr>
          <p:cNvSpPr>
            <a:spLocks noChangeArrowheads="1" noChangeShapeType="1" noTextEdit="1"/>
          </p:cNvSpPr>
          <p:nvPr/>
        </p:nvSpPr>
        <p:spPr bwMode="auto">
          <a:xfrm>
            <a:off x="762000" y="1752600"/>
            <a:ext cx="7924800" cy="1447800"/>
          </a:xfrm>
          <a:prstGeom prst="rect">
            <a:avLst/>
          </a:prstGeom>
        </p:spPr>
        <p:txBody>
          <a:bodyPr wrap="none" fromWordArt="1">
            <a:prstTxWarp prst="textPlain">
              <a:avLst>
                <a:gd name="adj" fmla="val 49745"/>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CHU TRÌNH SINH ĐỊA HOÁ </a:t>
            </a:r>
          </a:p>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VÀ SINH QUYỂN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30051"/>
                                        </p:tgtEl>
                                        <p:attrNameLst>
                                          <p:attrName>style.visibility</p:attrName>
                                        </p:attrNameLst>
                                      </p:cBhvr>
                                      <p:to>
                                        <p:strVal val="visible"/>
                                      </p:to>
                                    </p:set>
                                    <p:animEffect transition="in" filter="box(in)">
                                      <p:cBhvr>
                                        <p:cTn id="7" dur="500"/>
                                        <p:tgtEl>
                                          <p:spTgt spid="1300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30055"/>
                                        </p:tgtEl>
                                        <p:attrNameLst>
                                          <p:attrName>style.visibility</p:attrName>
                                        </p:attrNameLst>
                                      </p:cBhvr>
                                      <p:to>
                                        <p:strVal val="visible"/>
                                      </p:to>
                                    </p:set>
                                    <p:animEffect transition="in" filter="box(in)">
                                      <p:cBhvr>
                                        <p:cTn id="12" dur="500"/>
                                        <p:tgtEl>
                                          <p:spTgt spid="130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Rung-mua-nhiet-doi-tren-the-gioi-dang-hoi-sinh-154220-1">
            <a:extLst>
              <a:ext uri="{FF2B5EF4-FFF2-40B4-BE49-F238E27FC236}">
                <a16:creationId xmlns:a16="http://schemas.microsoft.com/office/drawing/2014/main" id="{C7BB0B29-F624-3B1A-1DD9-83A625FD58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8839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6">
            <a:extLst>
              <a:ext uri="{FF2B5EF4-FFF2-40B4-BE49-F238E27FC236}">
                <a16:creationId xmlns:a16="http://schemas.microsoft.com/office/drawing/2014/main" id="{B3A541F8-0AD0-AE8E-40BA-F647114BF5A5}"/>
              </a:ext>
            </a:extLst>
          </p:cNvPr>
          <p:cNvSpPr txBox="1">
            <a:spLocks noChangeArrowheads="1"/>
          </p:cNvSpPr>
          <p:nvPr/>
        </p:nvSpPr>
        <p:spPr bwMode="auto">
          <a:xfrm>
            <a:off x="1219200" y="381000"/>
            <a:ext cx="5943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i="1" dirty="0" err="1">
                <a:latin typeface="Times New Roman" panose="02020603050405020304" pitchFamily="18" charset="0"/>
                <a:cs typeface="Times New Roman" panose="02020603050405020304" pitchFamily="18" charset="0"/>
              </a:rPr>
              <a:t>Rừng</a:t>
            </a:r>
            <a:r>
              <a:rPr lang="en-US" altLang="en-US" sz="4000" i="1" dirty="0">
                <a:latin typeface="Times New Roman" panose="02020603050405020304" pitchFamily="18" charset="0"/>
                <a:cs typeface="Times New Roman" panose="02020603050405020304" pitchFamily="18" charset="0"/>
              </a:rPr>
              <a:t> </a:t>
            </a:r>
            <a:r>
              <a:rPr lang="en-US" altLang="en-US" sz="4000" i="1" dirty="0" err="1">
                <a:latin typeface="Times New Roman" panose="02020603050405020304" pitchFamily="18" charset="0"/>
                <a:cs typeface="Times New Roman" panose="02020603050405020304" pitchFamily="18" charset="0"/>
              </a:rPr>
              <a:t>mưa</a:t>
            </a:r>
            <a:r>
              <a:rPr lang="en-US" altLang="en-US" sz="4000" i="1" dirty="0">
                <a:latin typeface="Times New Roman" panose="02020603050405020304" pitchFamily="18" charset="0"/>
                <a:cs typeface="Times New Roman" panose="02020603050405020304" pitchFamily="18" charset="0"/>
              </a:rPr>
              <a:t> </a:t>
            </a:r>
            <a:r>
              <a:rPr lang="en-US" altLang="en-US" sz="4000" i="1" dirty="0" err="1">
                <a:latin typeface="Times New Roman" panose="02020603050405020304" pitchFamily="18" charset="0"/>
                <a:cs typeface="Times New Roman" panose="02020603050405020304" pitchFamily="18" charset="0"/>
              </a:rPr>
              <a:t>nhiệt</a:t>
            </a:r>
            <a:r>
              <a:rPr lang="en-US" altLang="en-US" sz="4000" i="1" dirty="0">
                <a:latin typeface="Times New Roman" panose="02020603050405020304" pitchFamily="18" charset="0"/>
                <a:cs typeface="Times New Roman" panose="02020603050405020304" pitchFamily="18" charset="0"/>
              </a:rPr>
              <a:t> </a:t>
            </a:r>
            <a:r>
              <a:rPr lang="en-US" altLang="en-US" sz="4000" i="1" dirty="0" err="1">
                <a:latin typeface="Times New Roman" panose="02020603050405020304" pitchFamily="18" charset="0"/>
                <a:cs typeface="Times New Roman" panose="02020603050405020304" pitchFamily="18" charset="0"/>
              </a:rPr>
              <a:t>đới</a:t>
            </a:r>
            <a:endParaRPr lang="en-US" altLang="en-US" sz="4000" i="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4B538A6-0BB6-092D-855C-0381697DAA4B}"/>
              </a:ext>
            </a:extLst>
          </p:cNvPr>
          <p:cNvSpPr>
            <a:spLocks noGrp="1" noChangeArrowheads="1"/>
          </p:cNvSpPr>
          <p:nvPr>
            <p:ph type="title"/>
          </p:nvPr>
        </p:nvSpPr>
        <p:spPr>
          <a:xfrm>
            <a:off x="457200" y="109538"/>
            <a:ext cx="7467600" cy="1143000"/>
          </a:xfrm>
          <a:noFill/>
        </p:spPr>
        <p:txBody>
          <a:bodyPr/>
          <a:lstStyle/>
          <a:p>
            <a:pPr eaLnBrk="1" hangingPunct="1"/>
            <a:r>
              <a:rPr lang="en-US" altLang="en-US" sz="3200">
                <a:solidFill>
                  <a:schemeClr val="tx1"/>
                </a:solidFill>
              </a:rPr>
              <a:t>Chọn phương án đúng cho cho câu trắc nghiệm sau</a:t>
            </a:r>
          </a:p>
        </p:txBody>
      </p:sp>
      <p:sp>
        <p:nvSpPr>
          <p:cNvPr id="157699" name="Text Box 3">
            <a:extLst>
              <a:ext uri="{FF2B5EF4-FFF2-40B4-BE49-F238E27FC236}">
                <a16:creationId xmlns:a16="http://schemas.microsoft.com/office/drawing/2014/main" id="{7DFD9243-C255-89C7-1A64-E4D1386C348D}"/>
              </a:ext>
            </a:extLst>
          </p:cNvPr>
          <p:cNvSpPr txBox="1">
            <a:spLocks noChangeArrowheads="1"/>
          </p:cNvSpPr>
          <p:nvPr/>
        </p:nvSpPr>
        <p:spPr bwMode="auto">
          <a:xfrm>
            <a:off x="147638" y="1414463"/>
            <a:ext cx="86868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panose="020B0604020202020204" pitchFamily="34" charset="0"/>
              </a:defRPr>
            </a:lvl1pPr>
            <a:lvl2pPr marL="914400" indent="-457200">
              <a:defRPr sz="2400">
                <a:solidFill>
                  <a:schemeClr val="tx1"/>
                </a:solidFill>
                <a:latin typeface="Arial" panose="020B0604020202020204" pitchFamily="34" charset="0"/>
              </a:defRPr>
            </a:lvl2pPr>
            <a:lvl3pPr marL="1371600" indent="-457200">
              <a:defRPr sz="2400">
                <a:solidFill>
                  <a:schemeClr val="tx1"/>
                </a:solidFill>
                <a:latin typeface="Arial" panose="020B0604020202020204" pitchFamily="34" charset="0"/>
              </a:defRPr>
            </a:lvl3pPr>
            <a:lvl4pPr marL="1828800" indent="-457200">
              <a:defRPr sz="2400">
                <a:solidFill>
                  <a:schemeClr val="tx1"/>
                </a:solidFill>
                <a:latin typeface="Arial" panose="020B0604020202020204" pitchFamily="34" charset="0"/>
              </a:defRPr>
            </a:lvl4pPr>
            <a:lvl5pPr marL="2286000" indent="-457200">
              <a:defRPr sz="2400">
                <a:solidFill>
                  <a:schemeClr val="tx1"/>
                </a:solidFill>
                <a:latin typeface="Arial" panose="020B0604020202020204" pitchFamily="34" charset="0"/>
              </a:defRPr>
            </a:lvl5pPr>
            <a:lvl6pPr marL="2743200" indent="-457200" fontAlgn="base">
              <a:spcBef>
                <a:spcPct val="0"/>
              </a:spcBef>
              <a:spcAft>
                <a:spcPct val="0"/>
              </a:spcAft>
              <a:defRPr sz="2400">
                <a:solidFill>
                  <a:schemeClr val="tx1"/>
                </a:solidFill>
                <a:latin typeface="Arial" panose="020B0604020202020204" pitchFamily="34" charset="0"/>
              </a:defRPr>
            </a:lvl6pPr>
            <a:lvl7pPr marL="3200400" indent="-457200" fontAlgn="base">
              <a:spcBef>
                <a:spcPct val="0"/>
              </a:spcBef>
              <a:spcAft>
                <a:spcPct val="0"/>
              </a:spcAft>
              <a:defRPr sz="2400">
                <a:solidFill>
                  <a:schemeClr val="tx1"/>
                </a:solidFill>
                <a:latin typeface="Arial" panose="020B0604020202020204" pitchFamily="34" charset="0"/>
              </a:defRPr>
            </a:lvl7pPr>
            <a:lvl8pPr marL="3657600" indent="-457200" fontAlgn="base">
              <a:spcBef>
                <a:spcPct val="0"/>
              </a:spcBef>
              <a:spcAft>
                <a:spcPct val="0"/>
              </a:spcAft>
              <a:defRPr sz="2400">
                <a:solidFill>
                  <a:schemeClr val="tx1"/>
                </a:solidFill>
                <a:latin typeface="Arial" panose="020B0604020202020204" pitchFamily="34" charset="0"/>
              </a:defRPr>
            </a:lvl8pPr>
            <a:lvl9pPr marL="4114800" indent="-457200" fontAlgn="base">
              <a:spcBef>
                <a:spcPct val="0"/>
              </a:spcBef>
              <a:spcAft>
                <a:spcPct val="0"/>
              </a:spcAft>
              <a:defRPr sz="2400">
                <a:solidFill>
                  <a:schemeClr val="tx1"/>
                </a:solidFill>
                <a:latin typeface="Arial" panose="020B0604020202020204" pitchFamily="34" charset="0"/>
              </a:defRPr>
            </a:lvl9pPr>
          </a:lstStyle>
          <a:p>
            <a:pPr algn="just" eaLnBrk="1" hangingPunct="1">
              <a:defRPr/>
            </a:pPr>
            <a:r>
              <a:rPr lang="en-US" altLang="en-US" sz="2800" b="1">
                <a:effectLst>
                  <a:outerShdw blurRad="38100" dist="38100" dir="2700000" algn="tl">
                    <a:srgbClr val="C0C0C0"/>
                  </a:outerShdw>
                </a:effectLst>
                <a:cs typeface="Arial" panose="020B0604020202020204" pitchFamily="34" charset="0"/>
              </a:rPr>
              <a:t>1. Trong chu trình cacbon sinh vật nào sau đây có khả năng chuyển hóa cacbonđioxit thành chất hữu cơ </a:t>
            </a:r>
            <a:r>
              <a:rPr lang="pt-BR" altLang="en-US" sz="2800" b="1">
                <a:effectLst>
                  <a:outerShdw blurRad="38100" dist="38100" dir="2700000" algn="tl">
                    <a:srgbClr val="C0C0C0"/>
                  </a:outerShdw>
                </a:effectLst>
                <a:cs typeface="Arial" panose="020B0604020202020204" pitchFamily="34" charset="0"/>
              </a:rPr>
              <a:t>?</a:t>
            </a:r>
          </a:p>
        </p:txBody>
      </p:sp>
      <p:sp>
        <p:nvSpPr>
          <p:cNvPr id="157700" name="Text Box 4">
            <a:extLst>
              <a:ext uri="{FF2B5EF4-FFF2-40B4-BE49-F238E27FC236}">
                <a16:creationId xmlns:a16="http://schemas.microsoft.com/office/drawing/2014/main" id="{53480464-5860-14F7-BBF8-867F1827B2E3}"/>
              </a:ext>
            </a:extLst>
          </p:cNvPr>
          <p:cNvSpPr txBox="1">
            <a:spLocks noChangeArrowheads="1"/>
          </p:cNvSpPr>
          <p:nvPr/>
        </p:nvSpPr>
        <p:spPr bwMode="auto">
          <a:xfrm>
            <a:off x="1219200" y="3016250"/>
            <a:ext cx="77390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panose="020B0604020202020204" pitchFamily="34" charset="0"/>
              </a:defRPr>
            </a:lvl1pPr>
            <a:lvl2pPr marL="914400" indent="-457200">
              <a:defRPr sz="2400">
                <a:solidFill>
                  <a:schemeClr val="tx1"/>
                </a:solidFill>
                <a:latin typeface="Arial" panose="020B0604020202020204" pitchFamily="34" charset="0"/>
              </a:defRPr>
            </a:lvl2pPr>
            <a:lvl3pPr marL="1371600" indent="-457200">
              <a:defRPr sz="2400">
                <a:solidFill>
                  <a:schemeClr val="tx1"/>
                </a:solidFill>
                <a:latin typeface="Arial" panose="020B0604020202020204" pitchFamily="34" charset="0"/>
              </a:defRPr>
            </a:lvl3pPr>
            <a:lvl4pPr marL="1828800" indent="-457200">
              <a:defRPr sz="2400">
                <a:solidFill>
                  <a:schemeClr val="tx1"/>
                </a:solidFill>
                <a:latin typeface="Arial" panose="020B0604020202020204" pitchFamily="34" charset="0"/>
              </a:defRPr>
            </a:lvl4pPr>
            <a:lvl5pPr marL="2286000" indent="-457200">
              <a:defRPr sz="2400">
                <a:solidFill>
                  <a:schemeClr val="tx1"/>
                </a:solidFill>
                <a:latin typeface="Arial" panose="020B0604020202020204" pitchFamily="34" charset="0"/>
              </a:defRPr>
            </a:lvl5pPr>
            <a:lvl6pPr marL="2743200" indent="-457200" fontAlgn="base">
              <a:spcBef>
                <a:spcPct val="0"/>
              </a:spcBef>
              <a:spcAft>
                <a:spcPct val="0"/>
              </a:spcAft>
              <a:defRPr sz="2400">
                <a:solidFill>
                  <a:schemeClr val="tx1"/>
                </a:solidFill>
                <a:latin typeface="Arial" panose="020B0604020202020204" pitchFamily="34" charset="0"/>
              </a:defRPr>
            </a:lvl6pPr>
            <a:lvl7pPr marL="3200400" indent="-457200" fontAlgn="base">
              <a:spcBef>
                <a:spcPct val="0"/>
              </a:spcBef>
              <a:spcAft>
                <a:spcPct val="0"/>
              </a:spcAft>
              <a:defRPr sz="2400">
                <a:solidFill>
                  <a:schemeClr val="tx1"/>
                </a:solidFill>
                <a:latin typeface="Arial" panose="020B0604020202020204" pitchFamily="34" charset="0"/>
              </a:defRPr>
            </a:lvl7pPr>
            <a:lvl8pPr marL="3657600" indent="-457200" fontAlgn="base">
              <a:spcBef>
                <a:spcPct val="0"/>
              </a:spcBef>
              <a:spcAft>
                <a:spcPct val="0"/>
              </a:spcAft>
              <a:defRPr sz="2400">
                <a:solidFill>
                  <a:schemeClr val="tx1"/>
                </a:solidFill>
                <a:latin typeface="Arial" panose="020B0604020202020204" pitchFamily="34" charset="0"/>
              </a:defRPr>
            </a:lvl8pPr>
            <a:lvl9pPr marL="4114800" indent="-457200" fontAlgn="base">
              <a:spcBef>
                <a:spcPct val="0"/>
              </a:spcBef>
              <a:spcAft>
                <a:spcPct val="0"/>
              </a:spcAft>
              <a:defRPr sz="2400">
                <a:solidFill>
                  <a:schemeClr val="tx1"/>
                </a:solidFill>
                <a:latin typeface="Arial" panose="020B0604020202020204" pitchFamily="34" charset="0"/>
              </a:defRPr>
            </a:lvl9pPr>
          </a:lstStyle>
          <a:p>
            <a:pPr algn="just" eaLnBrk="1" hangingPunct="1">
              <a:defRPr/>
            </a:pPr>
            <a:r>
              <a:rPr lang="en-US" altLang="en-US" sz="2800" b="1">
                <a:effectLst>
                  <a:outerShdw blurRad="38100" dist="38100" dir="2700000" algn="tl">
                    <a:srgbClr val="C0C0C0"/>
                  </a:outerShdw>
                </a:effectLst>
                <a:cs typeface="Arial" panose="020B0604020202020204" pitchFamily="34" charset="0"/>
              </a:rPr>
              <a:t>A.</a:t>
            </a:r>
            <a:r>
              <a:rPr lang="en-US" altLang="en-US" sz="5400" b="1">
                <a:effectLst>
                  <a:outerShdw blurRad="38100" dist="38100" dir="2700000" algn="tl">
                    <a:srgbClr val="C0C0C0"/>
                  </a:outerShdw>
                </a:effectLst>
                <a:cs typeface="Arial" panose="020B0604020202020204" pitchFamily="34" charset="0"/>
              </a:rPr>
              <a:t> </a:t>
            </a:r>
            <a:r>
              <a:rPr lang="pt-BR" altLang="en-US" sz="2800">
                <a:cs typeface="Arial" panose="020B0604020202020204" pitchFamily="34" charset="0"/>
              </a:rPr>
              <a:t>Sinh vật phân giải.</a:t>
            </a:r>
          </a:p>
        </p:txBody>
      </p:sp>
      <p:sp>
        <p:nvSpPr>
          <p:cNvPr id="157701" name="Text Box 5">
            <a:extLst>
              <a:ext uri="{FF2B5EF4-FFF2-40B4-BE49-F238E27FC236}">
                <a16:creationId xmlns:a16="http://schemas.microsoft.com/office/drawing/2014/main" id="{98FFF65E-C0D1-D60C-8FE7-6405F5ABA8F1}"/>
              </a:ext>
            </a:extLst>
          </p:cNvPr>
          <p:cNvSpPr txBox="1">
            <a:spLocks noChangeArrowheads="1"/>
          </p:cNvSpPr>
          <p:nvPr/>
        </p:nvSpPr>
        <p:spPr bwMode="auto">
          <a:xfrm>
            <a:off x="1066800" y="4114800"/>
            <a:ext cx="87566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panose="020B0604020202020204" pitchFamily="34" charset="0"/>
              </a:defRPr>
            </a:lvl1pPr>
            <a:lvl2pPr marL="914400" indent="-457200">
              <a:defRPr sz="2400">
                <a:solidFill>
                  <a:schemeClr val="tx1"/>
                </a:solidFill>
                <a:latin typeface="Arial" panose="020B0604020202020204" pitchFamily="34" charset="0"/>
              </a:defRPr>
            </a:lvl2pPr>
            <a:lvl3pPr marL="1371600" indent="-457200">
              <a:defRPr sz="2400">
                <a:solidFill>
                  <a:schemeClr val="tx1"/>
                </a:solidFill>
                <a:latin typeface="Arial" panose="020B0604020202020204" pitchFamily="34" charset="0"/>
              </a:defRPr>
            </a:lvl3pPr>
            <a:lvl4pPr marL="1828800" indent="-457200">
              <a:defRPr sz="2400">
                <a:solidFill>
                  <a:schemeClr val="tx1"/>
                </a:solidFill>
                <a:latin typeface="Arial" panose="020B0604020202020204" pitchFamily="34" charset="0"/>
              </a:defRPr>
            </a:lvl4pPr>
            <a:lvl5pPr marL="2286000" indent="-457200">
              <a:defRPr sz="2400">
                <a:solidFill>
                  <a:schemeClr val="tx1"/>
                </a:solidFill>
                <a:latin typeface="Arial" panose="020B0604020202020204" pitchFamily="34" charset="0"/>
              </a:defRPr>
            </a:lvl5pPr>
            <a:lvl6pPr marL="2743200" indent="-457200" fontAlgn="base">
              <a:spcBef>
                <a:spcPct val="0"/>
              </a:spcBef>
              <a:spcAft>
                <a:spcPct val="0"/>
              </a:spcAft>
              <a:defRPr sz="2400">
                <a:solidFill>
                  <a:schemeClr val="tx1"/>
                </a:solidFill>
                <a:latin typeface="Arial" panose="020B0604020202020204" pitchFamily="34" charset="0"/>
              </a:defRPr>
            </a:lvl6pPr>
            <a:lvl7pPr marL="3200400" indent="-457200" fontAlgn="base">
              <a:spcBef>
                <a:spcPct val="0"/>
              </a:spcBef>
              <a:spcAft>
                <a:spcPct val="0"/>
              </a:spcAft>
              <a:defRPr sz="2400">
                <a:solidFill>
                  <a:schemeClr val="tx1"/>
                </a:solidFill>
                <a:latin typeface="Arial" panose="020B0604020202020204" pitchFamily="34" charset="0"/>
              </a:defRPr>
            </a:lvl7pPr>
            <a:lvl8pPr marL="3657600" indent="-457200" fontAlgn="base">
              <a:spcBef>
                <a:spcPct val="0"/>
              </a:spcBef>
              <a:spcAft>
                <a:spcPct val="0"/>
              </a:spcAft>
              <a:defRPr sz="2400">
                <a:solidFill>
                  <a:schemeClr val="tx1"/>
                </a:solidFill>
                <a:latin typeface="Arial" panose="020B0604020202020204" pitchFamily="34" charset="0"/>
              </a:defRPr>
            </a:lvl8pPr>
            <a:lvl9pPr marL="4114800" indent="-457200" fontAlgn="base">
              <a:spcBef>
                <a:spcPct val="0"/>
              </a:spcBef>
              <a:spcAft>
                <a:spcPct val="0"/>
              </a:spcAft>
              <a:defRPr sz="2400">
                <a:solidFill>
                  <a:schemeClr val="tx1"/>
                </a:solidFill>
                <a:latin typeface="Arial" panose="020B0604020202020204" pitchFamily="34" charset="0"/>
              </a:defRPr>
            </a:lvl9pPr>
          </a:lstStyle>
          <a:p>
            <a:pPr algn="just" eaLnBrk="1" hangingPunct="1">
              <a:defRPr/>
            </a:pPr>
            <a:r>
              <a:rPr lang="en-US" altLang="en-US" sz="2800" b="1">
                <a:effectLst>
                  <a:outerShdw blurRad="38100" dist="38100" dir="2700000" algn="tl">
                    <a:srgbClr val="C0C0C0"/>
                  </a:outerShdw>
                </a:effectLst>
                <a:cs typeface="Arial" panose="020B0604020202020204" pitchFamily="34" charset="0"/>
              </a:rPr>
              <a:t>B.</a:t>
            </a:r>
            <a:r>
              <a:rPr lang="pt-BR" altLang="en-US" sz="2800">
                <a:cs typeface="Arial" panose="020B0604020202020204" pitchFamily="34" charset="0"/>
              </a:rPr>
              <a:t> Động vật ăn ăn sinh vật sản xuất.</a:t>
            </a:r>
          </a:p>
        </p:txBody>
      </p:sp>
      <p:sp>
        <p:nvSpPr>
          <p:cNvPr id="157702" name="Text Box 6">
            <a:extLst>
              <a:ext uri="{FF2B5EF4-FFF2-40B4-BE49-F238E27FC236}">
                <a16:creationId xmlns:a16="http://schemas.microsoft.com/office/drawing/2014/main" id="{D6123F56-95BE-D99B-3046-BE71E6F99369}"/>
              </a:ext>
            </a:extLst>
          </p:cNvPr>
          <p:cNvSpPr txBox="1">
            <a:spLocks noChangeArrowheads="1"/>
          </p:cNvSpPr>
          <p:nvPr/>
        </p:nvSpPr>
        <p:spPr bwMode="auto">
          <a:xfrm>
            <a:off x="1066800" y="4724400"/>
            <a:ext cx="8839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panose="020B0604020202020204" pitchFamily="34" charset="0"/>
              </a:defRPr>
            </a:lvl1pPr>
            <a:lvl2pPr marL="914400" indent="-457200">
              <a:defRPr sz="2400">
                <a:solidFill>
                  <a:schemeClr val="tx1"/>
                </a:solidFill>
                <a:latin typeface="Arial" panose="020B0604020202020204" pitchFamily="34" charset="0"/>
              </a:defRPr>
            </a:lvl2pPr>
            <a:lvl3pPr marL="1371600" indent="-457200">
              <a:defRPr sz="2400">
                <a:solidFill>
                  <a:schemeClr val="tx1"/>
                </a:solidFill>
                <a:latin typeface="Arial" panose="020B0604020202020204" pitchFamily="34" charset="0"/>
              </a:defRPr>
            </a:lvl3pPr>
            <a:lvl4pPr marL="1828800" indent="-457200">
              <a:defRPr sz="2400">
                <a:solidFill>
                  <a:schemeClr val="tx1"/>
                </a:solidFill>
                <a:latin typeface="Arial" panose="020B0604020202020204" pitchFamily="34" charset="0"/>
              </a:defRPr>
            </a:lvl4pPr>
            <a:lvl5pPr marL="2286000" indent="-457200">
              <a:defRPr sz="2400">
                <a:solidFill>
                  <a:schemeClr val="tx1"/>
                </a:solidFill>
                <a:latin typeface="Arial" panose="020B0604020202020204" pitchFamily="34" charset="0"/>
              </a:defRPr>
            </a:lvl5pPr>
            <a:lvl6pPr marL="2743200" indent="-457200" fontAlgn="base">
              <a:spcBef>
                <a:spcPct val="0"/>
              </a:spcBef>
              <a:spcAft>
                <a:spcPct val="0"/>
              </a:spcAft>
              <a:defRPr sz="2400">
                <a:solidFill>
                  <a:schemeClr val="tx1"/>
                </a:solidFill>
                <a:latin typeface="Arial" panose="020B0604020202020204" pitchFamily="34" charset="0"/>
              </a:defRPr>
            </a:lvl6pPr>
            <a:lvl7pPr marL="3200400" indent="-457200" fontAlgn="base">
              <a:spcBef>
                <a:spcPct val="0"/>
              </a:spcBef>
              <a:spcAft>
                <a:spcPct val="0"/>
              </a:spcAft>
              <a:defRPr sz="2400">
                <a:solidFill>
                  <a:schemeClr val="tx1"/>
                </a:solidFill>
                <a:latin typeface="Arial" panose="020B0604020202020204" pitchFamily="34" charset="0"/>
              </a:defRPr>
            </a:lvl7pPr>
            <a:lvl8pPr marL="3657600" indent="-457200" fontAlgn="base">
              <a:spcBef>
                <a:spcPct val="0"/>
              </a:spcBef>
              <a:spcAft>
                <a:spcPct val="0"/>
              </a:spcAft>
              <a:defRPr sz="2400">
                <a:solidFill>
                  <a:schemeClr val="tx1"/>
                </a:solidFill>
                <a:latin typeface="Arial" panose="020B0604020202020204" pitchFamily="34" charset="0"/>
              </a:defRPr>
            </a:lvl8pPr>
            <a:lvl9pPr marL="4114800" indent="-457200" fontAlgn="base">
              <a:spcBef>
                <a:spcPct val="0"/>
              </a:spcBef>
              <a:spcAft>
                <a:spcPct val="0"/>
              </a:spcAft>
              <a:defRPr sz="2400">
                <a:solidFill>
                  <a:schemeClr val="tx1"/>
                </a:solidFill>
                <a:latin typeface="Arial" panose="020B0604020202020204" pitchFamily="34" charset="0"/>
              </a:defRPr>
            </a:lvl9pPr>
          </a:lstStyle>
          <a:p>
            <a:pPr algn="just" eaLnBrk="1" hangingPunct="1">
              <a:spcBef>
                <a:spcPct val="20000"/>
              </a:spcBef>
              <a:buClr>
                <a:schemeClr val="hlink"/>
              </a:buClr>
              <a:buSzPct val="70000"/>
              <a:buFont typeface="Wingdings" panose="05000000000000000000" pitchFamily="2" charset="2"/>
              <a:buNone/>
              <a:defRPr/>
            </a:pPr>
            <a:r>
              <a:rPr lang="en-US" altLang="en-US" sz="2800" b="1">
                <a:effectLst>
                  <a:outerShdw blurRad="38100" dist="38100" dir="2700000" algn="tl">
                    <a:srgbClr val="C0C0C0"/>
                  </a:outerShdw>
                </a:effectLst>
                <a:cs typeface="Arial" panose="020B0604020202020204" pitchFamily="34" charset="0"/>
              </a:rPr>
              <a:t>C. </a:t>
            </a:r>
            <a:r>
              <a:rPr lang="pt-BR" altLang="en-US" sz="2800">
                <a:cs typeface="Arial" panose="020B0604020202020204" pitchFamily="34" charset="0"/>
              </a:rPr>
              <a:t>Sinh vật sản xuất.</a:t>
            </a:r>
          </a:p>
        </p:txBody>
      </p:sp>
      <p:sp>
        <p:nvSpPr>
          <p:cNvPr id="157703" name="Text Box 7">
            <a:extLst>
              <a:ext uri="{FF2B5EF4-FFF2-40B4-BE49-F238E27FC236}">
                <a16:creationId xmlns:a16="http://schemas.microsoft.com/office/drawing/2014/main" id="{C042A45A-A54F-7AF3-19BB-5712114DFA1B}"/>
              </a:ext>
            </a:extLst>
          </p:cNvPr>
          <p:cNvSpPr txBox="1">
            <a:spLocks noChangeArrowheads="1"/>
          </p:cNvSpPr>
          <p:nvPr/>
        </p:nvSpPr>
        <p:spPr bwMode="auto">
          <a:xfrm>
            <a:off x="1143000" y="5562600"/>
            <a:ext cx="87836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panose="020B0604020202020204" pitchFamily="34" charset="0"/>
              </a:defRPr>
            </a:lvl1pPr>
            <a:lvl2pPr marL="914400" indent="-457200">
              <a:defRPr sz="2400">
                <a:solidFill>
                  <a:schemeClr val="tx1"/>
                </a:solidFill>
                <a:latin typeface="Arial" panose="020B0604020202020204" pitchFamily="34" charset="0"/>
              </a:defRPr>
            </a:lvl2pPr>
            <a:lvl3pPr marL="1371600" indent="-457200">
              <a:defRPr sz="2400">
                <a:solidFill>
                  <a:schemeClr val="tx1"/>
                </a:solidFill>
                <a:latin typeface="Arial" panose="020B0604020202020204" pitchFamily="34" charset="0"/>
              </a:defRPr>
            </a:lvl3pPr>
            <a:lvl4pPr marL="1828800" indent="-457200">
              <a:defRPr sz="2400">
                <a:solidFill>
                  <a:schemeClr val="tx1"/>
                </a:solidFill>
                <a:latin typeface="Arial" panose="020B0604020202020204" pitchFamily="34" charset="0"/>
              </a:defRPr>
            </a:lvl4pPr>
            <a:lvl5pPr marL="2286000" indent="-457200">
              <a:defRPr sz="2400">
                <a:solidFill>
                  <a:schemeClr val="tx1"/>
                </a:solidFill>
                <a:latin typeface="Arial" panose="020B0604020202020204" pitchFamily="34" charset="0"/>
              </a:defRPr>
            </a:lvl5pPr>
            <a:lvl6pPr marL="2743200" indent="-457200" fontAlgn="base">
              <a:spcBef>
                <a:spcPct val="0"/>
              </a:spcBef>
              <a:spcAft>
                <a:spcPct val="0"/>
              </a:spcAft>
              <a:defRPr sz="2400">
                <a:solidFill>
                  <a:schemeClr val="tx1"/>
                </a:solidFill>
                <a:latin typeface="Arial" panose="020B0604020202020204" pitchFamily="34" charset="0"/>
              </a:defRPr>
            </a:lvl6pPr>
            <a:lvl7pPr marL="3200400" indent="-457200" fontAlgn="base">
              <a:spcBef>
                <a:spcPct val="0"/>
              </a:spcBef>
              <a:spcAft>
                <a:spcPct val="0"/>
              </a:spcAft>
              <a:defRPr sz="2400">
                <a:solidFill>
                  <a:schemeClr val="tx1"/>
                </a:solidFill>
                <a:latin typeface="Arial" panose="020B0604020202020204" pitchFamily="34" charset="0"/>
              </a:defRPr>
            </a:lvl7pPr>
            <a:lvl8pPr marL="3657600" indent="-457200" fontAlgn="base">
              <a:spcBef>
                <a:spcPct val="0"/>
              </a:spcBef>
              <a:spcAft>
                <a:spcPct val="0"/>
              </a:spcAft>
              <a:defRPr sz="2400">
                <a:solidFill>
                  <a:schemeClr val="tx1"/>
                </a:solidFill>
                <a:latin typeface="Arial" panose="020B0604020202020204" pitchFamily="34" charset="0"/>
              </a:defRPr>
            </a:lvl8pPr>
            <a:lvl9pPr marL="4114800" indent="-457200" fontAlgn="base">
              <a:spcBef>
                <a:spcPct val="0"/>
              </a:spcBef>
              <a:spcAft>
                <a:spcPct val="0"/>
              </a:spcAft>
              <a:defRPr sz="2400">
                <a:solidFill>
                  <a:schemeClr val="tx1"/>
                </a:solidFill>
                <a:latin typeface="Arial" panose="020B0604020202020204" pitchFamily="34" charset="0"/>
              </a:defRPr>
            </a:lvl9pPr>
          </a:lstStyle>
          <a:p>
            <a:pPr algn="just" eaLnBrk="1" hangingPunct="1">
              <a:spcBef>
                <a:spcPct val="20000"/>
              </a:spcBef>
              <a:buClr>
                <a:schemeClr val="hlink"/>
              </a:buClr>
              <a:buSzPct val="70000"/>
              <a:buFont typeface="Wingdings" panose="05000000000000000000" pitchFamily="2" charset="2"/>
              <a:buNone/>
              <a:defRPr/>
            </a:pPr>
            <a:r>
              <a:rPr lang="en-US" altLang="en-US" sz="2800" b="1">
                <a:effectLst>
                  <a:outerShdw blurRad="38100" dist="38100" dir="2700000" algn="tl">
                    <a:srgbClr val="C0C0C0"/>
                  </a:outerShdw>
                </a:effectLst>
                <a:cs typeface="Arial" panose="020B0604020202020204" pitchFamily="34" charset="0"/>
              </a:rPr>
              <a:t>D. </a:t>
            </a:r>
            <a:r>
              <a:rPr lang="pt-BR" altLang="en-US" sz="2800">
                <a:cs typeface="Arial" panose="020B0604020202020204" pitchFamily="34" charset="0"/>
              </a:rPr>
              <a:t>Động vật ăn thịt.</a:t>
            </a:r>
          </a:p>
        </p:txBody>
      </p:sp>
      <p:pic>
        <p:nvPicPr>
          <p:cNvPr id="22536" name="Picture 8" descr="CLOCK_FW">
            <a:extLst>
              <a:ext uri="{FF2B5EF4-FFF2-40B4-BE49-F238E27FC236}">
                <a16:creationId xmlns:a16="http://schemas.microsoft.com/office/drawing/2014/main" id="{926CE347-D48B-E2FB-B10A-0924F5322E4A}"/>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064500" y="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705" name="Rectangle 9">
            <a:extLst>
              <a:ext uri="{FF2B5EF4-FFF2-40B4-BE49-F238E27FC236}">
                <a16:creationId xmlns:a16="http://schemas.microsoft.com/office/drawing/2014/main" id="{FFC31B9C-F7F9-1BB6-28AE-266974582289}"/>
              </a:ext>
            </a:extLst>
          </p:cNvPr>
          <p:cNvSpPr>
            <a:spLocks noChangeArrowheads="1"/>
          </p:cNvSpPr>
          <p:nvPr/>
        </p:nvSpPr>
        <p:spPr bwMode="auto">
          <a:xfrm>
            <a:off x="8050213" y="228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en-US" sz="4800" b="1">
                <a:solidFill>
                  <a:srgbClr val="FFFF00"/>
                </a:solidFill>
                <a:effectLst>
                  <a:outerShdw blurRad="38100" dist="38100" dir="2700000" algn="tl">
                    <a:srgbClr val="C0C0C0"/>
                  </a:outerShdw>
                </a:effectLst>
                <a:latin typeface="Garamond" panose="02020404030301010803" pitchFamily="18" charset="0"/>
                <a:cs typeface="Arial" panose="020B0604020202020204" pitchFamily="34" charset="0"/>
              </a:rPr>
              <a:t>10</a:t>
            </a:r>
          </a:p>
        </p:txBody>
      </p:sp>
      <p:sp>
        <p:nvSpPr>
          <p:cNvPr id="157706" name="Rectangle 10">
            <a:extLst>
              <a:ext uri="{FF2B5EF4-FFF2-40B4-BE49-F238E27FC236}">
                <a16:creationId xmlns:a16="http://schemas.microsoft.com/office/drawing/2014/main" id="{66658CDE-AF78-761A-ED7C-D9E07FD19113}"/>
              </a:ext>
            </a:extLst>
          </p:cNvPr>
          <p:cNvSpPr>
            <a:spLocks noChangeArrowheads="1"/>
          </p:cNvSpPr>
          <p:nvPr/>
        </p:nvSpPr>
        <p:spPr bwMode="auto">
          <a:xfrm>
            <a:off x="8064500" y="242888"/>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en-US" sz="4800" b="1">
                <a:solidFill>
                  <a:srgbClr val="FFFF00"/>
                </a:solidFill>
                <a:effectLst>
                  <a:outerShdw blurRad="38100" dist="38100" dir="2700000" algn="tl">
                    <a:srgbClr val="C0C0C0"/>
                  </a:outerShdw>
                </a:effectLst>
                <a:latin typeface="Garamond" panose="02020404030301010803" pitchFamily="18" charset="0"/>
                <a:cs typeface="Arial" panose="020B0604020202020204" pitchFamily="34" charset="0"/>
              </a:rPr>
              <a:t>9</a:t>
            </a:r>
          </a:p>
        </p:txBody>
      </p:sp>
      <p:sp>
        <p:nvSpPr>
          <p:cNvPr id="157707" name="Rectangle 11">
            <a:extLst>
              <a:ext uri="{FF2B5EF4-FFF2-40B4-BE49-F238E27FC236}">
                <a16:creationId xmlns:a16="http://schemas.microsoft.com/office/drawing/2014/main" id="{CA6A274A-676D-34F9-7DA0-FBE534550CCA}"/>
              </a:ext>
            </a:extLst>
          </p:cNvPr>
          <p:cNvSpPr>
            <a:spLocks noChangeArrowheads="1"/>
          </p:cNvSpPr>
          <p:nvPr/>
        </p:nvSpPr>
        <p:spPr bwMode="auto">
          <a:xfrm>
            <a:off x="8070850" y="23495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en-US" sz="4800" b="1">
                <a:solidFill>
                  <a:srgbClr val="FFFF00"/>
                </a:solidFill>
                <a:effectLst>
                  <a:outerShdw blurRad="38100" dist="38100" dir="2700000" algn="tl">
                    <a:srgbClr val="C0C0C0"/>
                  </a:outerShdw>
                </a:effectLst>
                <a:latin typeface="Garamond" panose="02020404030301010803" pitchFamily="18" charset="0"/>
                <a:cs typeface="Arial" panose="020B0604020202020204" pitchFamily="34" charset="0"/>
              </a:rPr>
              <a:t>8</a:t>
            </a:r>
          </a:p>
        </p:txBody>
      </p:sp>
      <p:sp>
        <p:nvSpPr>
          <p:cNvPr id="157708" name="Rectangle 12">
            <a:extLst>
              <a:ext uri="{FF2B5EF4-FFF2-40B4-BE49-F238E27FC236}">
                <a16:creationId xmlns:a16="http://schemas.microsoft.com/office/drawing/2014/main" id="{04BD1010-2892-EDF1-AEC3-24BB34D361FA}"/>
              </a:ext>
            </a:extLst>
          </p:cNvPr>
          <p:cNvSpPr>
            <a:spLocks noChangeArrowheads="1"/>
          </p:cNvSpPr>
          <p:nvPr/>
        </p:nvSpPr>
        <p:spPr bwMode="auto">
          <a:xfrm>
            <a:off x="8074025" y="23336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en-US" sz="4800" b="1">
                <a:solidFill>
                  <a:srgbClr val="FFFF00"/>
                </a:solidFill>
                <a:effectLst>
                  <a:outerShdw blurRad="38100" dist="38100" dir="2700000" algn="tl">
                    <a:srgbClr val="C0C0C0"/>
                  </a:outerShdw>
                </a:effectLst>
                <a:latin typeface="Garamond" panose="02020404030301010803" pitchFamily="18" charset="0"/>
                <a:cs typeface="Arial" panose="020B0604020202020204" pitchFamily="34" charset="0"/>
              </a:rPr>
              <a:t>7</a:t>
            </a:r>
          </a:p>
        </p:txBody>
      </p:sp>
      <p:sp>
        <p:nvSpPr>
          <p:cNvPr id="157709" name="Rectangle 13">
            <a:extLst>
              <a:ext uri="{FF2B5EF4-FFF2-40B4-BE49-F238E27FC236}">
                <a16:creationId xmlns:a16="http://schemas.microsoft.com/office/drawing/2014/main" id="{4C503FCC-6F2B-63A4-C8C6-BAD6F2210FE4}"/>
              </a:ext>
            </a:extLst>
          </p:cNvPr>
          <p:cNvSpPr>
            <a:spLocks noChangeArrowheads="1"/>
          </p:cNvSpPr>
          <p:nvPr/>
        </p:nvSpPr>
        <p:spPr bwMode="auto">
          <a:xfrm>
            <a:off x="8020050" y="228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en-US" sz="4800" b="1">
                <a:solidFill>
                  <a:srgbClr val="FFFF00"/>
                </a:solidFill>
                <a:effectLst>
                  <a:outerShdw blurRad="38100" dist="38100" dir="2700000" algn="tl">
                    <a:srgbClr val="C0C0C0"/>
                  </a:outerShdw>
                </a:effectLst>
                <a:latin typeface="Garamond" panose="02020404030301010803" pitchFamily="18" charset="0"/>
                <a:cs typeface="Arial" panose="020B0604020202020204" pitchFamily="34" charset="0"/>
              </a:rPr>
              <a:t>6</a:t>
            </a:r>
          </a:p>
        </p:txBody>
      </p:sp>
      <p:sp>
        <p:nvSpPr>
          <p:cNvPr id="157710" name="Rectangle 14">
            <a:extLst>
              <a:ext uri="{FF2B5EF4-FFF2-40B4-BE49-F238E27FC236}">
                <a16:creationId xmlns:a16="http://schemas.microsoft.com/office/drawing/2014/main" id="{3CAD33FD-72B8-ADC8-EA13-9D59B1D44D92}"/>
              </a:ext>
            </a:extLst>
          </p:cNvPr>
          <p:cNvSpPr>
            <a:spLocks noChangeArrowheads="1"/>
          </p:cNvSpPr>
          <p:nvPr/>
        </p:nvSpPr>
        <p:spPr bwMode="auto">
          <a:xfrm>
            <a:off x="8042275" y="23336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en-US" sz="4800" b="1">
                <a:solidFill>
                  <a:srgbClr val="FFFF00"/>
                </a:solidFill>
                <a:effectLst>
                  <a:outerShdw blurRad="38100" dist="38100" dir="2700000" algn="tl">
                    <a:srgbClr val="C0C0C0"/>
                  </a:outerShdw>
                </a:effectLst>
                <a:latin typeface="Garamond" panose="02020404030301010803" pitchFamily="18" charset="0"/>
                <a:cs typeface="Arial" panose="020B0604020202020204" pitchFamily="34" charset="0"/>
              </a:rPr>
              <a:t>5</a:t>
            </a:r>
          </a:p>
        </p:txBody>
      </p:sp>
      <p:sp>
        <p:nvSpPr>
          <p:cNvPr id="157711" name="Rectangle 15">
            <a:extLst>
              <a:ext uri="{FF2B5EF4-FFF2-40B4-BE49-F238E27FC236}">
                <a16:creationId xmlns:a16="http://schemas.microsoft.com/office/drawing/2014/main" id="{2977DA25-C99B-98BD-571C-E5DC39F628A8}"/>
              </a:ext>
            </a:extLst>
          </p:cNvPr>
          <p:cNvSpPr>
            <a:spLocks noChangeArrowheads="1"/>
          </p:cNvSpPr>
          <p:nvPr/>
        </p:nvSpPr>
        <p:spPr bwMode="auto">
          <a:xfrm>
            <a:off x="8001000" y="236538"/>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en-US" sz="4800" b="1">
                <a:solidFill>
                  <a:srgbClr val="FFFF00"/>
                </a:solidFill>
                <a:effectLst>
                  <a:outerShdw blurRad="38100" dist="38100" dir="2700000" algn="tl">
                    <a:srgbClr val="C0C0C0"/>
                  </a:outerShdw>
                </a:effectLst>
                <a:latin typeface="Garamond" panose="02020404030301010803" pitchFamily="18" charset="0"/>
                <a:cs typeface="Arial" panose="020B0604020202020204" pitchFamily="34" charset="0"/>
              </a:rPr>
              <a:t>4</a:t>
            </a:r>
          </a:p>
        </p:txBody>
      </p:sp>
      <p:sp>
        <p:nvSpPr>
          <p:cNvPr id="157712" name="Rectangle 16">
            <a:extLst>
              <a:ext uri="{FF2B5EF4-FFF2-40B4-BE49-F238E27FC236}">
                <a16:creationId xmlns:a16="http://schemas.microsoft.com/office/drawing/2014/main" id="{9DDC0C9F-E385-C04F-81B0-F1EA015F8C4E}"/>
              </a:ext>
            </a:extLst>
          </p:cNvPr>
          <p:cNvSpPr>
            <a:spLocks noChangeArrowheads="1"/>
          </p:cNvSpPr>
          <p:nvPr/>
        </p:nvSpPr>
        <p:spPr bwMode="auto">
          <a:xfrm>
            <a:off x="8048625" y="2413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en-US" sz="4800" b="1">
                <a:solidFill>
                  <a:srgbClr val="FFFF00"/>
                </a:solidFill>
                <a:effectLst>
                  <a:outerShdw blurRad="38100" dist="38100" dir="2700000" algn="tl">
                    <a:srgbClr val="C0C0C0"/>
                  </a:outerShdw>
                </a:effectLst>
                <a:latin typeface="Garamond" panose="02020404030301010803" pitchFamily="18" charset="0"/>
                <a:cs typeface="Arial" panose="020B0604020202020204" pitchFamily="34" charset="0"/>
              </a:rPr>
              <a:t>3</a:t>
            </a:r>
          </a:p>
        </p:txBody>
      </p:sp>
      <p:sp>
        <p:nvSpPr>
          <p:cNvPr id="157713" name="Rectangle 17">
            <a:extLst>
              <a:ext uri="{FF2B5EF4-FFF2-40B4-BE49-F238E27FC236}">
                <a16:creationId xmlns:a16="http://schemas.microsoft.com/office/drawing/2014/main" id="{87828B00-6AF2-1DCD-5A26-9DA9C0FD5FA8}"/>
              </a:ext>
            </a:extLst>
          </p:cNvPr>
          <p:cNvSpPr>
            <a:spLocks noChangeArrowheads="1"/>
          </p:cNvSpPr>
          <p:nvPr/>
        </p:nvSpPr>
        <p:spPr bwMode="auto">
          <a:xfrm>
            <a:off x="8050213" y="228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en-US" sz="4800" b="1">
                <a:solidFill>
                  <a:srgbClr val="FFFF00"/>
                </a:solidFill>
                <a:effectLst>
                  <a:outerShdw blurRad="38100" dist="38100" dir="2700000" algn="tl">
                    <a:srgbClr val="C0C0C0"/>
                  </a:outerShdw>
                </a:effectLst>
                <a:latin typeface="Garamond" panose="02020404030301010803" pitchFamily="18" charset="0"/>
                <a:cs typeface="Arial" panose="020B0604020202020204" pitchFamily="34" charset="0"/>
              </a:rPr>
              <a:t>2</a:t>
            </a:r>
          </a:p>
        </p:txBody>
      </p:sp>
      <p:sp>
        <p:nvSpPr>
          <p:cNvPr id="157714" name="Rectangle 18">
            <a:extLst>
              <a:ext uri="{FF2B5EF4-FFF2-40B4-BE49-F238E27FC236}">
                <a16:creationId xmlns:a16="http://schemas.microsoft.com/office/drawing/2014/main" id="{62473D67-486E-26FD-8AFC-EBC5D43A28E8}"/>
              </a:ext>
            </a:extLst>
          </p:cNvPr>
          <p:cNvSpPr>
            <a:spLocks noChangeArrowheads="1"/>
          </p:cNvSpPr>
          <p:nvPr/>
        </p:nvSpPr>
        <p:spPr bwMode="auto">
          <a:xfrm>
            <a:off x="8029575" y="228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en-US" sz="4800" b="1">
                <a:solidFill>
                  <a:srgbClr val="FFFF00"/>
                </a:solidFill>
                <a:effectLst>
                  <a:outerShdw blurRad="38100" dist="38100" dir="2700000" algn="tl">
                    <a:srgbClr val="C0C0C0"/>
                  </a:outerShdw>
                </a:effectLst>
                <a:latin typeface="Garamond" panose="02020404030301010803" pitchFamily="18" charset="0"/>
                <a:cs typeface="Arial" panose="020B0604020202020204" pitchFamily="34" charset="0"/>
              </a:rPr>
              <a:t>1</a:t>
            </a:r>
          </a:p>
        </p:txBody>
      </p:sp>
      <p:sp>
        <p:nvSpPr>
          <p:cNvPr id="157715" name="Rectangle 19">
            <a:extLst>
              <a:ext uri="{FF2B5EF4-FFF2-40B4-BE49-F238E27FC236}">
                <a16:creationId xmlns:a16="http://schemas.microsoft.com/office/drawing/2014/main" id="{871242D9-2F35-6D73-26C7-CA4953D5A20A}"/>
              </a:ext>
            </a:extLst>
          </p:cNvPr>
          <p:cNvSpPr>
            <a:spLocks noChangeArrowheads="1"/>
          </p:cNvSpPr>
          <p:nvPr/>
        </p:nvSpPr>
        <p:spPr bwMode="auto">
          <a:xfrm>
            <a:off x="8050213" y="228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en-US" sz="4800" b="1">
                <a:solidFill>
                  <a:srgbClr val="FFFF00"/>
                </a:solidFill>
                <a:effectLst>
                  <a:outerShdw blurRad="38100" dist="38100" dir="2700000" algn="tl">
                    <a:srgbClr val="C0C0C0"/>
                  </a:outerShdw>
                </a:effectLst>
                <a:latin typeface="Garamond" panose="02020404030301010803" pitchFamily="18" charset="0"/>
                <a:cs typeface="Arial" panose="020B0604020202020204" pitchFamily="34" charset="0"/>
              </a:rPr>
              <a:t>0</a:t>
            </a:r>
          </a:p>
        </p:txBody>
      </p:sp>
      <p:pic>
        <p:nvPicPr>
          <p:cNvPr id="157716" name="Picture 20" descr="69(1)">
            <a:extLst>
              <a:ext uri="{FF2B5EF4-FFF2-40B4-BE49-F238E27FC236}">
                <a16:creationId xmlns:a16="http://schemas.microsoft.com/office/drawing/2014/main" id="{0B0BA146-2F9D-786F-1EFB-279368A67D4C}"/>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495800"/>
            <a:ext cx="106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17" name="Picture 21" descr="bigthink">
            <a:extLst>
              <a:ext uri="{FF2B5EF4-FFF2-40B4-BE49-F238E27FC236}">
                <a16:creationId xmlns:a16="http://schemas.microsoft.com/office/drawing/2014/main" id="{E29A2B82-9A9B-CF33-82E9-AC336DB5875B}"/>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543800" y="5943600"/>
            <a:ext cx="121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iterate type="lt">
                                    <p:tmPct val="100000"/>
                                  </p:iterate>
                                  <p:childTnLst>
                                    <p:set>
                                      <p:cBhvr>
                                        <p:cTn id="6" dur="1" fill="hold">
                                          <p:stCondLst>
                                            <p:cond delay="0"/>
                                          </p:stCondLst>
                                        </p:cTn>
                                        <p:tgtEl>
                                          <p:spTgt spid="157699">
                                            <p:txEl>
                                              <p:pRg st="0" end="0"/>
                                            </p:txEl>
                                          </p:spTgt>
                                        </p:tgtEl>
                                        <p:attrNameLst>
                                          <p:attrName>style.visibility</p:attrName>
                                        </p:attrNameLst>
                                      </p:cBhvr>
                                      <p:to>
                                        <p:strVal val="visible"/>
                                      </p:to>
                                    </p:set>
                                    <p:anim calcmode="lin" valueType="num">
                                      <p:cBhvr additive="base">
                                        <p:cTn id="7" dur="75" fill="hold"/>
                                        <p:tgtEl>
                                          <p:spTgt spid="157699">
                                            <p:txEl>
                                              <p:pRg st="0" end="0"/>
                                            </p:txEl>
                                          </p:spTgt>
                                        </p:tgtEl>
                                        <p:attrNameLst>
                                          <p:attrName>ppt_x</p:attrName>
                                        </p:attrNameLst>
                                      </p:cBhvr>
                                      <p:tavLst>
                                        <p:tav tm="0">
                                          <p:val>
                                            <p:strVal val="1+#ppt_w/2"/>
                                          </p:val>
                                        </p:tav>
                                        <p:tav tm="100000">
                                          <p:val>
                                            <p:strVal val="#ppt_x"/>
                                          </p:val>
                                        </p:tav>
                                      </p:tavLst>
                                    </p:anim>
                                    <p:anim calcmode="lin" valueType="num">
                                      <p:cBhvr additive="base">
                                        <p:cTn id="8" dur="75" fill="hold"/>
                                        <p:tgtEl>
                                          <p:spTgt spid="1576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par>
                          <p:cTn id="9" fill="hold" nodeType="afterGroup">
                            <p:stCondLst>
                              <p:cond delay="6150"/>
                            </p:stCondLst>
                            <p:childTnLst>
                              <p:par>
                                <p:cTn id="10" presetID="2" presetClass="entr" presetSubtype="4" fill="hold" nodeType="afterEffect">
                                  <p:stCondLst>
                                    <p:cond delay="0"/>
                                  </p:stCondLst>
                                  <p:iterate type="lt">
                                    <p:tmPct val="100000"/>
                                  </p:iterate>
                                  <p:childTnLst>
                                    <p:set>
                                      <p:cBhvr>
                                        <p:cTn id="11" dur="1" fill="hold">
                                          <p:stCondLst>
                                            <p:cond delay="0"/>
                                          </p:stCondLst>
                                        </p:cTn>
                                        <p:tgtEl>
                                          <p:spTgt spid="157700">
                                            <p:txEl>
                                              <p:pRg st="0" end="0"/>
                                            </p:txEl>
                                          </p:spTgt>
                                        </p:tgtEl>
                                        <p:attrNameLst>
                                          <p:attrName>style.visibility</p:attrName>
                                        </p:attrNameLst>
                                      </p:cBhvr>
                                      <p:to>
                                        <p:strVal val="visible"/>
                                      </p:to>
                                    </p:set>
                                    <p:anim calcmode="lin" valueType="num">
                                      <p:cBhvr additive="base">
                                        <p:cTn id="12" dur="75" fill="hold"/>
                                        <p:tgtEl>
                                          <p:spTgt spid="157700">
                                            <p:txEl>
                                              <p:pRg st="0" end="0"/>
                                            </p:txEl>
                                          </p:spTgt>
                                        </p:tgtEl>
                                        <p:attrNameLst>
                                          <p:attrName>ppt_x</p:attrName>
                                        </p:attrNameLst>
                                      </p:cBhvr>
                                      <p:tavLst>
                                        <p:tav tm="0">
                                          <p:val>
                                            <p:strVal val="#ppt_x"/>
                                          </p:val>
                                        </p:tav>
                                        <p:tav tm="100000">
                                          <p:val>
                                            <p:strVal val="#ppt_x"/>
                                          </p:val>
                                        </p:tav>
                                      </p:tavLst>
                                    </p:anim>
                                    <p:anim calcmode="lin" valueType="num">
                                      <p:cBhvr additive="base">
                                        <p:cTn id="13" dur="75" fill="hold"/>
                                        <p:tgtEl>
                                          <p:spTgt spid="15770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type.wav"/>
                                        </p:tgtEl>
                                      </p:cMediaNode>
                                    </p:audio>
                                  </p:subTnLst>
                                </p:cTn>
                              </p:par>
                            </p:childTnLst>
                          </p:cTn>
                        </p:par>
                        <p:par>
                          <p:cTn id="14" fill="hold" nodeType="afterGroup">
                            <p:stCondLst>
                              <p:cond delay="7500"/>
                            </p:stCondLst>
                            <p:childTnLst>
                              <p:par>
                                <p:cTn id="15" presetID="2" presetClass="entr" presetSubtype="1" fill="hold" nodeType="afterEffect">
                                  <p:stCondLst>
                                    <p:cond delay="0"/>
                                  </p:stCondLst>
                                  <p:iterate type="lt">
                                    <p:tmPct val="100000"/>
                                  </p:iterate>
                                  <p:childTnLst>
                                    <p:set>
                                      <p:cBhvr>
                                        <p:cTn id="16" dur="1" fill="hold">
                                          <p:stCondLst>
                                            <p:cond delay="0"/>
                                          </p:stCondLst>
                                        </p:cTn>
                                        <p:tgtEl>
                                          <p:spTgt spid="157701">
                                            <p:txEl>
                                              <p:pRg st="0" end="0"/>
                                            </p:txEl>
                                          </p:spTgt>
                                        </p:tgtEl>
                                        <p:attrNameLst>
                                          <p:attrName>style.visibility</p:attrName>
                                        </p:attrNameLst>
                                      </p:cBhvr>
                                      <p:to>
                                        <p:strVal val="visible"/>
                                      </p:to>
                                    </p:set>
                                    <p:anim calcmode="lin" valueType="num">
                                      <p:cBhvr additive="base">
                                        <p:cTn id="17" dur="75" fill="hold"/>
                                        <p:tgtEl>
                                          <p:spTgt spid="157701">
                                            <p:txEl>
                                              <p:pRg st="0" end="0"/>
                                            </p:txEl>
                                          </p:spTgt>
                                        </p:tgtEl>
                                        <p:attrNameLst>
                                          <p:attrName>ppt_x</p:attrName>
                                        </p:attrNameLst>
                                      </p:cBhvr>
                                      <p:tavLst>
                                        <p:tav tm="0">
                                          <p:val>
                                            <p:strVal val="#ppt_x"/>
                                          </p:val>
                                        </p:tav>
                                        <p:tav tm="100000">
                                          <p:val>
                                            <p:strVal val="#ppt_x"/>
                                          </p:val>
                                        </p:tav>
                                      </p:tavLst>
                                    </p:anim>
                                    <p:anim calcmode="lin" valueType="num">
                                      <p:cBhvr additive="base">
                                        <p:cTn id="18" dur="75" fill="hold"/>
                                        <p:tgtEl>
                                          <p:spTgt spid="157701">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type.wav"/>
                                        </p:tgtEl>
                                      </p:cMediaNode>
                                    </p:audio>
                                  </p:subTnLst>
                                </p:cTn>
                              </p:par>
                            </p:childTnLst>
                          </p:cTn>
                        </p:par>
                        <p:par>
                          <p:cTn id="19" fill="hold" nodeType="afterGroup">
                            <p:stCondLst>
                              <p:cond delay="9600"/>
                            </p:stCondLst>
                            <p:childTnLst>
                              <p:par>
                                <p:cTn id="20" presetID="2" presetClass="entr" presetSubtype="6" fill="hold" nodeType="afterEffect">
                                  <p:stCondLst>
                                    <p:cond delay="0"/>
                                  </p:stCondLst>
                                  <p:iterate type="lt">
                                    <p:tmPct val="100000"/>
                                  </p:iterate>
                                  <p:childTnLst>
                                    <p:set>
                                      <p:cBhvr>
                                        <p:cTn id="21" dur="1" fill="hold">
                                          <p:stCondLst>
                                            <p:cond delay="0"/>
                                          </p:stCondLst>
                                        </p:cTn>
                                        <p:tgtEl>
                                          <p:spTgt spid="157702">
                                            <p:txEl>
                                              <p:pRg st="0" end="0"/>
                                            </p:txEl>
                                          </p:spTgt>
                                        </p:tgtEl>
                                        <p:attrNameLst>
                                          <p:attrName>style.visibility</p:attrName>
                                        </p:attrNameLst>
                                      </p:cBhvr>
                                      <p:to>
                                        <p:strVal val="visible"/>
                                      </p:to>
                                    </p:set>
                                    <p:anim calcmode="lin" valueType="num">
                                      <p:cBhvr additive="base">
                                        <p:cTn id="22" dur="75" fill="hold"/>
                                        <p:tgtEl>
                                          <p:spTgt spid="157702">
                                            <p:txEl>
                                              <p:pRg st="0" end="0"/>
                                            </p:txEl>
                                          </p:spTgt>
                                        </p:tgtEl>
                                        <p:attrNameLst>
                                          <p:attrName>ppt_x</p:attrName>
                                        </p:attrNameLst>
                                      </p:cBhvr>
                                      <p:tavLst>
                                        <p:tav tm="0">
                                          <p:val>
                                            <p:strVal val="1+#ppt_w/2"/>
                                          </p:val>
                                        </p:tav>
                                        <p:tav tm="100000">
                                          <p:val>
                                            <p:strVal val="#ppt_x"/>
                                          </p:val>
                                        </p:tav>
                                      </p:tavLst>
                                    </p:anim>
                                    <p:anim calcmode="lin" valueType="num">
                                      <p:cBhvr additive="base">
                                        <p:cTn id="23" dur="75" fill="hold"/>
                                        <p:tgtEl>
                                          <p:spTgt spid="15770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type.wav"/>
                                        </p:tgtEl>
                                      </p:cMediaNode>
                                    </p:audio>
                                  </p:subTnLst>
                                </p:cTn>
                              </p:par>
                            </p:childTnLst>
                          </p:cTn>
                        </p:par>
                        <p:par>
                          <p:cTn id="24" fill="hold" nodeType="afterGroup">
                            <p:stCondLst>
                              <p:cond delay="10875"/>
                            </p:stCondLst>
                            <p:childTnLst>
                              <p:par>
                                <p:cTn id="25" presetID="2" presetClass="entr" presetSubtype="4" fill="hold" nodeType="afterEffect">
                                  <p:stCondLst>
                                    <p:cond delay="0"/>
                                  </p:stCondLst>
                                  <p:iterate type="lt">
                                    <p:tmPct val="100000"/>
                                  </p:iterate>
                                  <p:childTnLst>
                                    <p:set>
                                      <p:cBhvr>
                                        <p:cTn id="26" dur="1" fill="hold">
                                          <p:stCondLst>
                                            <p:cond delay="0"/>
                                          </p:stCondLst>
                                        </p:cTn>
                                        <p:tgtEl>
                                          <p:spTgt spid="157703">
                                            <p:txEl>
                                              <p:pRg st="0" end="0"/>
                                            </p:txEl>
                                          </p:spTgt>
                                        </p:tgtEl>
                                        <p:attrNameLst>
                                          <p:attrName>style.visibility</p:attrName>
                                        </p:attrNameLst>
                                      </p:cBhvr>
                                      <p:to>
                                        <p:strVal val="visible"/>
                                      </p:to>
                                    </p:set>
                                    <p:anim calcmode="lin" valueType="num">
                                      <p:cBhvr additive="base">
                                        <p:cTn id="27" dur="50" fill="hold"/>
                                        <p:tgtEl>
                                          <p:spTgt spid="157703">
                                            <p:txEl>
                                              <p:pRg st="0" end="0"/>
                                            </p:txEl>
                                          </p:spTgt>
                                        </p:tgtEl>
                                        <p:attrNameLst>
                                          <p:attrName>ppt_x</p:attrName>
                                        </p:attrNameLst>
                                      </p:cBhvr>
                                      <p:tavLst>
                                        <p:tav tm="0">
                                          <p:val>
                                            <p:strVal val="#ppt_x"/>
                                          </p:val>
                                        </p:tav>
                                        <p:tav tm="100000">
                                          <p:val>
                                            <p:strVal val="#ppt_x"/>
                                          </p:val>
                                        </p:tav>
                                      </p:tavLst>
                                    </p:anim>
                                    <p:anim calcmode="lin" valueType="num">
                                      <p:cBhvr additive="base">
                                        <p:cTn id="28" dur="50" fill="hold"/>
                                        <p:tgtEl>
                                          <p:spTgt spid="15770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type.wav"/>
                                        </p:tgtEl>
                                      </p:cMediaNode>
                                    </p:audio>
                                  </p:subTnLst>
                                </p:cTn>
                              </p:par>
                            </p:childTnLst>
                          </p:cTn>
                        </p:par>
                        <p:par>
                          <p:cTn id="29" fill="hold" nodeType="afterGroup">
                            <p:stCondLst>
                              <p:cond delay="11675"/>
                            </p:stCondLst>
                            <p:childTnLst>
                              <p:par>
                                <p:cTn id="30" presetID="53" presetClass="entr" presetSubtype="0" fill="hold" nodeType="afterEffect">
                                  <p:stCondLst>
                                    <p:cond delay="0"/>
                                  </p:stCondLst>
                                  <p:childTnLst>
                                    <p:set>
                                      <p:cBhvr>
                                        <p:cTn id="31" dur="1" fill="hold">
                                          <p:stCondLst>
                                            <p:cond delay="0"/>
                                          </p:stCondLst>
                                        </p:cTn>
                                        <p:tgtEl>
                                          <p:spTgt spid="157705"/>
                                        </p:tgtEl>
                                        <p:attrNameLst>
                                          <p:attrName>style.visibility</p:attrName>
                                        </p:attrNameLst>
                                      </p:cBhvr>
                                      <p:to>
                                        <p:strVal val="visible"/>
                                      </p:to>
                                    </p:set>
                                    <p:anim calcmode="lin" valueType="num">
                                      <p:cBhvr>
                                        <p:cTn id="32" dur="5" fill="hold"/>
                                        <p:tgtEl>
                                          <p:spTgt spid="157705"/>
                                        </p:tgtEl>
                                        <p:attrNameLst>
                                          <p:attrName>ppt_w</p:attrName>
                                        </p:attrNameLst>
                                      </p:cBhvr>
                                      <p:tavLst>
                                        <p:tav tm="0">
                                          <p:val>
                                            <p:fltVal val="0"/>
                                          </p:val>
                                        </p:tav>
                                        <p:tav tm="100000">
                                          <p:val>
                                            <p:strVal val="#ppt_w"/>
                                          </p:val>
                                        </p:tav>
                                      </p:tavLst>
                                    </p:anim>
                                    <p:anim calcmode="lin" valueType="num">
                                      <p:cBhvr>
                                        <p:cTn id="33" dur="5" fill="hold"/>
                                        <p:tgtEl>
                                          <p:spTgt spid="157705"/>
                                        </p:tgtEl>
                                        <p:attrNameLst>
                                          <p:attrName>ppt_h</p:attrName>
                                        </p:attrNameLst>
                                      </p:cBhvr>
                                      <p:tavLst>
                                        <p:tav tm="0">
                                          <p:val>
                                            <p:fltVal val="0"/>
                                          </p:val>
                                        </p:tav>
                                        <p:tav tm="100000">
                                          <p:val>
                                            <p:strVal val="#ppt_h"/>
                                          </p:val>
                                        </p:tav>
                                      </p:tavLst>
                                    </p:anim>
                                    <p:animEffect transition="in" filter="fade">
                                      <p:cBhvr>
                                        <p:cTn id="34" dur="5"/>
                                        <p:tgtEl>
                                          <p:spTgt spid="157705"/>
                                        </p:tgtEl>
                                      </p:cBhvr>
                                    </p:animEffect>
                                  </p:childTnLst>
                                  <p:subTnLst>
                                    <p:audio>
                                      <p:cMediaNode vol="100000">
                                        <p:cTn display="0" masterRel="sameClick">
                                          <p:stCondLst>
                                            <p:cond evt="begin" delay="0">
                                              <p:tn val="30"/>
                                            </p:cond>
                                          </p:stCondLst>
                                          <p:endCondLst>
                                            <p:cond evt="onStopAudio" delay="0">
                                              <p:tgtEl>
                                                <p:sldTgt/>
                                              </p:tgtEl>
                                            </p:cond>
                                          </p:endCondLst>
                                        </p:cTn>
                                        <p:tgtEl>
                                          <p:sndTgt r:embed="rId3" name="DESTROY.WAV"/>
                                        </p:tgtEl>
                                      </p:cMediaNode>
                                    </p:audio>
                                  </p:subTnLst>
                                </p:cTn>
                              </p:par>
                            </p:childTnLst>
                          </p:cTn>
                        </p:par>
                        <p:par>
                          <p:cTn id="35" fill="hold" nodeType="afterGroup">
                            <p:stCondLst>
                              <p:cond delay="11680"/>
                            </p:stCondLst>
                            <p:childTnLst>
                              <p:par>
                                <p:cTn id="36" presetID="53" presetClass="exit" presetSubtype="0" fill="hold" nodeType="afterEffect">
                                  <p:stCondLst>
                                    <p:cond delay="1000"/>
                                  </p:stCondLst>
                                  <p:childTnLst>
                                    <p:anim calcmode="lin" valueType="num">
                                      <p:cBhvr>
                                        <p:cTn id="37" dur="5"/>
                                        <p:tgtEl>
                                          <p:spTgt spid="157705"/>
                                        </p:tgtEl>
                                        <p:attrNameLst>
                                          <p:attrName>ppt_w</p:attrName>
                                        </p:attrNameLst>
                                      </p:cBhvr>
                                      <p:tavLst>
                                        <p:tav tm="0">
                                          <p:val>
                                            <p:strVal val="ppt_w"/>
                                          </p:val>
                                        </p:tav>
                                        <p:tav tm="100000">
                                          <p:val>
                                            <p:fltVal val="0"/>
                                          </p:val>
                                        </p:tav>
                                      </p:tavLst>
                                    </p:anim>
                                    <p:anim calcmode="lin" valueType="num">
                                      <p:cBhvr>
                                        <p:cTn id="38" dur="5"/>
                                        <p:tgtEl>
                                          <p:spTgt spid="157705"/>
                                        </p:tgtEl>
                                        <p:attrNameLst>
                                          <p:attrName>ppt_h</p:attrName>
                                        </p:attrNameLst>
                                      </p:cBhvr>
                                      <p:tavLst>
                                        <p:tav tm="0">
                                          <p:val>
                                            <p:strVal val="ppt_h"/>
                                          </p:val>
                                        </p:tav>
                                        <p:tav tm="100000">
                                          <p:val>
                                            <p:fltVal val="0"/>
                                          </p:val>
                                        </p:tav>
                                      </p:tavLst>
                                    </p:anim>
                                    <p:animEffect transition="out" filter="fade">
                                      <p:cBhvr>
                                        <p:cTn id="39" dur="5"/>
                                        <p:tgtEl>
                                          <p:spTgt spid="157705"/>
                                        </p:tgtEl>
                                      </p:cBhvr>
                                    </p:animEffect>
                                    <p:set>
                                      <p:cBhvr>
                                        <p:cTn id="40" dur="1" fill="hold">
                                          <p:stCondLst>
                                            <p:cond delay="4"/>
                                          </p:stCondLst>
                                        </p:cTn>
                                        <p:tgtEl>
                                          <p:spTgt spid="157705"/>
                                        </p:tgtEl>
                                        <p:attrNameLst>
                                          <p:attrName>style.visibility</p:attrName>
                                        </p:attrNameLst>
                                      </p:cBhvr>
                                      <p:to>
                                        <p:strVal val="hidden"/>
                                      </p:to>
                                    </p:set>
                                  </p:childTnLst>
                                </p:cTn>
                              </p:par>
                            </p:childTnLst>
                          </p:cTn>
                        </p:par>
                        <p:par>
                          <p:cTn id="41" fill="hold" nodeType="afterGroup">
                            <p:stCondLst>
                              <p:cond delay="12685"/>
                            </p:stCondLst>
                            <p:childTnLst>
                              <p:par>
                                <p:cTn id="42" presetID="53" presetClass="entr" presetSubtype="0" fill="hold" nodeType="afterEffect">
                                  <p:stCondLst>
                                    <p:cond delay="0"/>
                                  </p:stCondLst>
                                  <p:childTnLst>
                                    <p:set>
                                      <p:cBhvr>
                                        <p:cTn id="43" dur="1" fill="hold">
                                          <p:stCondLst>
                                            <p:cond delay="0"/>
                                          </p:stCondLst>
                                        </p:cTn>
                                        <p:tgtEl>
                                          <p:spTgt spid="157706"/>
                                        </p:tgtEl>
                                        <p:attrNameLst>
                                          <p:attrName>style.visibility</p:attrName>
                                        </p:attrNameLst>
                                      </p:cBhvr>
                                      <p:to>
                                        <p:strVal val="visible"/>
                                      </p:to>
                                    </p:set>
                                    <p:anim calcmode="lin" valueType="num">
                                      <p:cBhvr>
                                        <p:cTn id="44" dur="5" fill="hold"/>
                                        <p:tgtEl>
                                          <p:spTgt spid="157706"/>
                                        </p:tgtEl>
                                        <p:attrNameLst>
                                          <p:attrName>ppt_w</p:attrName>
                                        </p:attrNameLst>
                                      </p:cBhvr>
                                      <p:tavLst>
                                        <p:tav tm="0">
                                          <p:val>
                                            <p:fltVal val="0"/>
                                          </p:val>
                                        </p:tav>
                                        <p:tav tm="100000">
                                          <p:val>
                                            <p:strVal val="#ppt_w"/>
                                          </p:val>
                                        </p:tav>
                                      </p:tavLst>
                                    </p:anim>
                                    <p:anim calcmode="lin" valueType="num">
                                      <p:cBhvr>
                                        <p:cTn id="45" dur="5" fill="hold"/>
                                        <p:tgtEl>
                                          <p:spTgt spid="157706"/>
                                        </p:tgtEl>
                                        <p:attrNameLst>
                                          <p:attrName>ppt_h</p:attrName>
                                        </p:attrNameLst>
                                      </p:cBhvr>
                                      <p:tavLst>
                                        <p:tav tm="0">
                                          <p:val>
                                            <p:fltVal val="0"/>
                                          </p:val>
                                        </p:tav>
                                        <p:tav tm="100000">
                                          <p:val>
                                            <p:strVal val="#ppt_h"/>
                                          </p:val>
                                        </p:tav>
                                      </p:tavLst>
                                    </p:anim>
                                    <p:animEffect transition="in" filter="fade">
                                      <p:cBhvr>
                                        <p:cTn id="46" dur="5"/>
                                        <p:tgtEl>
                                          <p:spTgt spid="157706"/>
                                        </p:tgtEl>
                                      </p:cBhvr>
                                    </p:animEffect>
                                  </p:childTnLst>
                                  <p:subTnLst>
                                    <p:audio>
                                      <p:cMediaNode vol="100000">
                                        <p:cTn display="0" masterRel="sameClick">
                                          <p:stCondLst>
                                            <p:cond evt="begin" delay="0">
                                              <p:tn val="42"/>
                                            </p:cond>
                                          </p:stCondLst>
                                          <p:endCondLst>
                                            <p:cond evt="onStopAudio" delay="0">
                                              <p:tgtEl>
                                                <p:sldTgt/>
                                              </p:tgtEl>
                                            </p:cond>
                                          </p:endCondLst>
                                        </p:cTn>
                                        <p:tgtEl>
                                          <p:sndTgt r:embed="rId3" name="DESTROY.WAV"/>
                                        </p:tgtEl>
                                      </p:cMediaNode>
                                    </p:audio>
                                  </p:subTnLst>
                                </p:cTn>
                              </p:par>
                            </p:childTnLst>
                          </p:cTn>
                        </p:par>
                        <p:par>
                          <p:cTn id="47" fill="hold" nodeType="afterGroup">
                            <p:stCondLst>
                              <p:cond delay="12690"/>
                            </p:stCondLst>
                            <p:childTnLst>
                              <p:par>
                                <p:cTn id="48" presetID="53" presetClass="exit" presetSubtype="0" fill="hold" nodeType="afterEffect">
                                  <p:stCondLst>
                                    <p:cond delay="1000"/>
                                  </p:stCondLst>
                                  <p:childTnLst>
                                    <p:anim calcmode="lin" valueType="num">
                                      <p:cBhvr>
                                        <p:cTn id="49" dur="5"/>
                                        <p:tgtEl>
                                          <p:spTgt spid="157706"/>
                                        </p:tgtEl>
                                        <p:attrNameLst>
                                          <p:attrName>ppt_w</p:attrName>
                                        </p:attrNameLst>
                                      </p:cBhvr>
                                      <p:tavLst>
                                        <p:tav tm="0">
                                          <p:val>
                                            <p:strVal val="ppt_w"/>
                                          </p:val>
                                        </p:tav>
                                        <p:tav tm="100000">
                                          <p:val>
                                            <p:fltVal val="0"/>
                                          </p:val>
                                        </p:tav>
                                      </p:tavLst>
                                    </p:anim>
                                    <p:anim calcmode="lin" valueType="num">
                                      <p:cBhvr>
                                        <p:cTn id="50" dur="5"/>
                                        <p:tgtEl>
                                          <p:spTgt spid="157706"/>
                                        </p:tgtEl>
                                        <p:attrNameLst>
                                          <p:attrName>ppt_h</p:attrName>
                                        </p:attrNameLst>
                                      </p:cBhvr>
                                      <p:tavLst>
                                        <p:tav tm="0">
                                          <p:val>
                                            <p:strVal val="ppt_h"/>
                                          </p:val>
                                        </p:tav>
                                        <p:tav tm="100000">
                                          <p:val>
                                            <p:fltVal val="0"/>
                                          </p:val>
                                        </p:tav>
                                      </p:tavLst>
                                    </p:anim>
                                    <p:animEffect transition="out" filter="fade">
                                      <p:cBhvr>
                                        <p:cTn id="51" dur="5"/>
                                        <p:tgtEl>
                                          <p:spTgt spid="157706"/>
                                        </p:tgtEl>
                                      </p:cBhvr>
                                    </p:animEffect>
                                    <p:set>
                                      <p:cBhvr>
                                        <p:cTn id="52" dur="1" fill="hold">
                                          <p:stCondLst>
                                            <p:cond delay="4"/>
                                          </p:stCondLst>
                                        </p:cTn>
                                        <p:tgtEl>
                                          <p:spTgt spid="157706"/>
                                        </p:tgtEl>
                                        <p:attrNameLst>
                                          <p:attrName>style.visibility</p:attrName>
                                        </p:attrNameLst>
                                      </p:cBhvr>
                                      <p:to>
                                        <p:strVal val="hidden"/>
                                      </p:to>
                                    </p:set>
                                  </p:childTnLst>
                                </p:cTn>
                              </p:par>
                            </p:childTnLst>
                          </p:cTn>
                        </p:par>
                        <p:par>
                          <p:cTn id="53" fill="hold" nodeType="afterGroup">
                            <p:stCondLst>
                              <p:cond delay="13695"/>
                            </p:stCondLst>
                            <p:childTnLst>
                              <p:par>
                                <p:cTn id="54" presetID="53" presetClass="entr" presetSubtype="0" fill="hold" nodeType="afterEffect">
                                  <p:stCondLst>
                                    <p:cond delay="0"/>
                                  </p:stCondLst>
                                  <p:childTnLst>
                                    <p:set>
                                      <p:cBhvr>
                                        <p:cTn id="55" dur="1" fill="hold">
                                          <p:stCondLst>
                                            <p:cond delay="0"/>
                                          </p:stCondLst>
                                        </p:cTn>
                                        <p:tgtEl>
                                          <p:spTgt spid="157707"/>
                                        </p:tgtEl>
                                        <p:attrNameLst>
                                          <p:attrName>style.visibility</p:attrName>
                                        </p:attrNameLst>
                                      </p:cBhvr>
                                      <p:to>
                                        <p:strVal val="visible"/>
                                      </p:to>
                                    </p:set>
                                    <p:anim calcmode="lin" valueType="num">
                                      <p:cBhvr>
                                        <p:cTn id="56" dur="5" fill="hold"/>
                                        <p:tgtEl>
                                          <p:spTgt spid="157707"/>
                                        </p:tgtEl>
                                        <p:attrNameLst>
                                          <p:attrName>ppt_w</p:attrName>
                                        </p:attrNameLst>
                                      </p:cBhvr>
                                      <p:tavLst>
                                        <p:tav tm="0">
                                          <p:val>
                                            <p:fltVal val="0"/>
                                          </p:val>
                                        </p:tav>
                                        <p:tav tm="100000">
                                          <p:val>
                                            <p:strVal val="#ppt_w"/>
                                          </p:val>
                                        </p:tav>
                                      </p:tavLst>
                                    </p:anim>
                                    <p:anim calcmode="lin" valueType="num">
                                      <p:cBhvr>
                                        <p:cTn id="57" dur="5" fill="hold"/>
                                        <p:tgtEl>
                                          <p:spTgt spid="157707"/>
                                        </p:tgtEl>
                                        <p:attrNameLst>
                                          <p:attrName>ppt_h</p:attrName>
                                        </p:attrNameLst>
                                      </p:cBhvr>
                                      <p:tavLst>
                                        <p:tav tm="0">
                                          <p:val>
                                            <p:fltVal val="0"/>
                                          </p:val>
                                        </p:tav>
                                        <p:tav tm="100000">
                                          <p:val>
                                            <p:strVal val="#ppt_h"/>
                                          </p:val>
                                        </p:tav>
                                      </p:tavLst>
                                    </p:anim>
                                    <p:animEffect transition="in" filter="fade">
                                      <p:cBhvr>
                                        <p:cTn id="58" dur="5"/>
                                        <p:tgtEl>
                                          <p:spTgt spid="157707"/>
                                        </p:tgtEl>
                                      </p:cBhvr>
                                    </p:animEffect>
                                  </p:childTnLst>
                                  <p:subTnLst>
                                    <p:audio>
                                      <p:cMediaNode vol="100000">
                                        <p:cTn display="0" masterRel="sameClick">
                                          <p:stCondLst>
                                            <p:cond evt="begin" delay="0">
                                              <p:tn val="54"/>
                                            </p:cond>
                                          </p:stCondLst>
                                          <p:endCondLst>
                                            <p:cond evt="onStopAudio" delay="0">
                                              <p:tgtEl>
                                                <p:sldTgt/>
                                              </p:tgtEl>
                                            </p:cond>
                                          </p:endCondLst>
                                        </p:cTn>
                                        <p:tgtEl>
                                          <p:sndTgt r:embed="rId3" name="DESTROY.WAV"/>
                                        </p:tgtEl>
                                      </p:cMediaNode>
                                    </p:audio>
                                  </p:subTnLst>
                                </p:cTn>
                              </p:par>
                            </p:childTnLst>
                          </p:cTn>
                        </p:par>
                        <p:par>
                          <p:cTn id="59" fill="hold" nodeType="afterGroup">
                            <p:stCondLst>
                              <p:cond delay="13700"/>
                            </p:stCondLst>
                            <p:childTnLst>
                              <p:par>
                                <p:cTn id="60" presetID="53" presetClass="exit" presetSubtype="0" fill="hold" nodeType="afterEffect">
                                  <p:stCondLst>
                                    <p:cond delay="1000"/>
                                  </p:stCondLst>
                                  <p:childTnLst>
                                    <p:anim calcmode="lin" valueType="num">
                                      <p:cBhvr>
                                        <p:cTn id="61" dur="5"/>
                                        <p:tgtEl>
                                          <p:spTgt spid="157707"/>
                                        </p:tgtEl>
                                        <p:attrNameLst>
                                          <p:attrName>ppt_w</p:attrName>
                                        </p:attrNameLst>
                                      </p:cBhvr>
                                      <p:tavLst>
                                        <p:tav tm="0">
                                          <p:val>
                                            <p:strVal val="ppt_w"/>
                                          </p:val>
                                        </p:tav>
                                        <p:tav tm="100000">
                                          <p:val>
                                            <p:fltVal val="0"/>
                                          </p:val>
                                        </p:tav>
                                      </p:tavLst>
                                    </p:anim>
                                    <p:anim calcmode="lin" valueType="num">
                                      <p:cBhvr>
                                        <p:cTn id="62" dur="5"/>
                                        <p:tgtEl>
                                          <p:spTgt spid="157707"/>
                                        </p:tgtEl>
                                        <p:attrNameLst>
                                          <p:attrName>ppt_h</p:attrName>
                                        </p:attrNameLst>
                                      </p:cBhvr>
                                      <p:tavLst>
                                        <p:tav tm="0">
                                          <p:val>
                                            <p:strVal val="ppt_h"/>
                                          </p:val>
                                        </p:tav>
                                        <p:tav tm="100000">
                                          <p:val>
                                            <p:fltVal val="0"/>
                                          </p:val>
                                        </p:tav>
                                      </p:tavLst>
                                    </p:anim>
                                    <p:animEffect transition="out" filter="fade">
                                      <p:cBhvr>
                                        <p:cTn id="63" dur="5"/>
                                        <p:tgtEl>
                                          <p:spTgt spid="157707"/>
                                        </p:tgtEl>
                                      </p:cBhvr>
                                    </p:animEffect>
                                    <p:set>
                                      <p:cBhvr>
                                        <p:cTn id="64" dur="1" fill="hold">
                                          <p:stCondLst>
                                            <p:cond delay="4"/>
                                          </p:stCondLst>
                                        </p:cTn>
                                        <p:tgtEl>
                                          <p:spTgt spid="157707"/>
                                        </p:tgtEl>
                                        <p:attrNameLst>
                                          <p:attrName>style.visibility</p:attrName>
                                        </p:attrNameLst>
                                      </p:cBhvr>
                                      <p:to>
                                        <p:strVal val="hidden"/>
                                      </p:to>
                                    </p:set>
                                  </p:childTnLst>
                                </p:cTn>
                              </p:par>
                            </p:childTnLst>
                          </p:cTn>
                        </p:par>
                        <p:par>
                          <p:cTn id="65" fill="hold" nodeType="afterGroup">
                            <p:stCondLst>
                              <p:cond delay="14705"/>
                            </p:stCondLst>
                            <p:childTnLst>
                              <p:par>
                                <p:cTn id="66" presetID="53" presetClass="entr" presetSubtype="0" fill="hold" nodeType="afterEffect">
                                  <p:stCondLst>
                                    <p:cond delay="0"/>
                                  </p:stCondLst>
                                  <p:childTnLst>
                                    <p:set>
                                      <p:cBhvr>
                                        <p:cTn id="67" dur="1" fill="hold">
                                          <p:stCondLst>
                                            <p:cond delay="0"/>
                                          </p:stCondLst>
                                        </p:cTn>
                                        <p:tgtEl>
                                          <p:spTgt spid="157708"/>
                                        </p:tgtEl>
                                        <p:attrNameLst>
                                          <p:attrName>style.visibility</p:attrName>
                                        </p:attrNameLst>
                                      </p:cBhvr>
                                      <p:to>
                                        <p:strVal val="visible"/>
                                      </p:to>
                                    </p:set>
                                    <p:anim calcmode="lin" valueType="num">
                                      <p:cBhvr>
                                        <p:cTn id="68" dur="5" fill="hold"/>
                                        <p:tgtEl>
                                          <p:spTgt spid="157708"/>
                                        </p:tgtEl>
                                        <p:attrNameLst>
                                          <p:attrName>ppt_w</p:attrName>
                                        </p:attrNameLst>
                                      </p:cBhvr>
                                      <p:tavLst>
                                        <p:tav tm="0">
                                          <p:val>
                                            <p:fltVal val="0"/>
                                          </p:val>
                                        </p:tav>
                                        <p:tav tm="100000">
                                          <p:val>
                                            <p:strVal val="#ppt_w"/>
                                          </p:val>
                                        </p:tav>
                                      </p:tavLst>
                                    </p:anim>
                                    <p:anim calcmode="lin" valueType="num">
                                      <p:cBhvr>
                                        <p:cTn id="69" dur="5" fill="hold"/>
                                        <p:tgtEl>
                                          <p:spTgt spid="157708"/>
                                        </p:tgtEl>
                                        <p:attrNameLst>
                                          <p:attrName>ppt_h</p:attrName>
                                        </p:attrNameLst>
                                      </p:cBhvr>
                                      <p:tavLst>
                                        <p:tav tm="0">
                                          <p:val>
                                            <p:fltVal val="0"/>
                                          </p:val>
                                        </p:tav>
                                        <p:tav tm="100000">
                                          <p:val>
                                            <p:strVal val="#ppt_h"/>
                                          </p:val>
                                        </p:tav>
                                      </p:tavLst>
                                    </p:anim>
                                    <p:animEffect transition="in" filter="fade">
                                      <p:cBhvr>
                                        <p:cTn id="70" dur="5"/>
                                        <p:tgtEl>
                                          <p:spTgt spid="157708"/>
                                        </p:tgtEl>
                                      </p:cBhvr>
                                    </p:animEffect>
                                  </p:childTnLst>
                                  <p:subTnLst>
                                    <p:audio>
                                      <p:cMediaNode vol="100000">
                                        <p:cTn display="0" masterRel="sameClick">
                                          <p:stCondLst>
                                            <p:cond evt="begin" delay="0">
                                              <p:tn val="66"/>
                                            </p:cond>
                                          </p:stCondLst>
                                          <p:endCondLst>
                                            <p:cond evt="onStopAudio" delay="0">
                                              <p:tgtEl>
                                                <p:sldTgt/>
                                              </p:tgtEl>
                                            </p:cond>
                                          </p:endCondLst>
                                        </p:cTn>
                                        <p:tgtEl>
                                          <p:sndTgt r:embed="rId3" name="DESTROY.WAV"/>
                                        </p:tgtEl>
                                      </p:cMediaNode>
                                    </p:audio>
                                  </p:subTnLst>
                                </p:cTn>
                              </p:par>
                            </p:childTnLst>
                          </p:cTn>
                        </p:par>
                        <p:par>
                          <p:cTn id="71" fill="hold" nodeType="afterGroup">
                            <p:stCondLst>
                              <p:cond delay="14710"/>
                            </p:stCondLst>
                            <p:childTnLst>
                              <p:par>
                                <p:cTn id="72" presetID="53" presetClass="exit" presetSubtype="0" fill="hold" nodeType="afterEffect">
                                  <p:stCondLst>
                                    <p:cond delay="1000"/>
                                  </p:stCondLst>
                                  <p:childTnLst>
                                    <p:anim calcmode="lin" valueType="num">
                                      <p:cBhvr>
                                        <p:cTn id="73" dur="5"/>
                                        <p:tgtEl>
                                          <p:spTgt spid="157708"/>
                                        </p:tgtEl>
                                        <p:attrNameLst>
                                          <p:attrName>ppt_w</p:attrName>
                                        </p:attrNameLst>
                                      </p:cBhvr>
                                      <p:tavLst>
                                        <p:tav tm="0">
                                          <p:val>
                                            <p:strVal val="ppt_w"/>
                                          </p:val>
                                        </p:tav>
                                        <p:tav tm="100000">
                                          <p:val>
                                            <p:fltVal val="0"/>
                                          </p:val>
                                        </p:tav>
                                      </p:tavLst>
                                    </p:anim>
                                    <p:anim calcmode="lin" valueType="num">
                                      <p:cBhvr>
                                        <p:cTn id="74" dur="5"/>
                                        <p:tgtEl>
                                          <p:spTgt spid="157708"/>
                                        </p:tgtEl>
                                        <p:attrNameLst>
                                          <p:attrName>ppt_h</p:attrName>
                                        </p:attrNameLst>
                                      </p:cBhvr>
                                      <p:tavLst>
                                        <p:tav tm="0">
                                          <p:val>
                                            <p:strVal val="ppt_h"/>
                                          </p:val>
                                        </p:tav>
                                        <p:tav tm="100000">
                                          <p:val>
                                            <p:fltVal val="0"/>
                                          </p:val>
                                        </p:tav>
                                      </p:tavLst>
                                    </p:anim>
                                    <p:animEffect transition="out" filter="fade">
                                      <p:cBhvr>
                                        <p:cTn id="75" dur="5"/>
                                        <p:tgtEl>
                                          <p:spTgt spid="157708"/>
                                        </p:tgtEl>
                                      </p:cBhvr>
                                    </p:animEffect>
                                    <p:set>
                                      <p:cBhvr>
                                        <p:cTn id="76" dur="1" fill="hold">
                                          <p:stCondLst>
                                            <p:cond delay="4"/>
                                          </p:stCondLst>
                                        </p:cTn>
                                        <p:tgtEl>
                                          <p:spTgt spid="157708"/>
                                        </p:tgtEl>
                                        <p:attrNameLst>
                                          <p:attrName>style.visibility</p:attrName>
                                        </p:attrNameLst>
                                      </p:cBhvr>
                                      <p:to>
                                        <p:strVal val="hidden"/>
                                      </p:to>
                                    </p:set>
                                  </p:childTnLst>
                                </p:cTn>
                              </p:par>
                            </p:childTnLst>
                          </p:cTn>
                        </p:par>
                        <p:par>
                          <p:cTn id="77" fill="hold" nodeType="afterGroup">
                            <p:stCondLst>
                              <p:cond delay="15715"/>
                            </p:stCondLst>
                            <p:childTnLst>
                              <p:par>
                                <p:cTn id="78" presetID="53" presetClass="entr" presetSubtype="0" fill="hold" nodeType="afterEffect">
                                  <p:stCondLst>
                                    <p:cond delay="0"/>
                                  </p:stCondLst>
                                  <p:childTnLst>
                                    <p:set>
                                      <p:cBhvr>
                                        <p:cTn id="79" dur="1" fill="hold">
                                          <p:stCondLst>
                                            <p:cond delay="0"/>
                                          </p:stCondLst>
                                        </p:cTn>
                                        <p:tgtEl>
                                          <p:spTgt spid="157709"/>
                                        </p:tgtEl>
                                        <p:attrNameLst>
                                          <p:attrName>style.visibility</p:attrName>
                                        </p:attrNameLst>
                                      </p:cBhvr>
                                      <p:to>
                                        <p:strVal val="visible"/>
                                      </p:to>
                                    </p:set>
                                    <p:anim calcmode="lin" valueType="num">
                                      <p:cBhvr>
                                        <p:cTn id="80" dur="5" fill="hold"/>
                                        <p:tgtEl>
                                          <p:spTgt spid="157709"/>
                                        </p:tgtEl>
                                        <p:attrNameLst>
                                          <p:attrName>ppt_w</p:attrName>
                                        </p:attrNameLst>
                                      </p:cBhvr>
                                      <p:tavLst>
                                        <p:tav tm="0">
                                          <p:val>
                                            <p:fltVal val="0"/>
                                          </p:val>
                                        </p:tav>
                                        <p:tav tm="100000">
                                          <p:val>
                                            <p:strVal val="#ppt_w"/>
                                          </p:val>
                                        </p:tav>
                                      </p:tavLst>
                                    </p:anim>
                                    <p:anim calcmode="lin" valueType="num">
                                      <p:cBhvr>
                                        <p:cTn id="81" dur="5" fill="hold"/>
                                        <p:tgtEl>
                                          <p:spTgt spid="157709"/>
                                        </p:tgtEl>
                                        <p:attrNameLst>
                                          <p:attrName>ppt_h</p:attrName>
                                        </p:attrNameLst>
                                      </p:cBhvr>
                                      <p:tavLst>
                                        <p:tav tm="0">
                                          <p:val>
                                            <p:fltVal val="0"/>
                                          </p:val>
                                        </p:tav>
                                        <p:tav tm="100000">
                                          <p:val>
                                            <p:strVal val="#ppt_h"/>
                                          </p:val>
                                        </p:tav>
                                      </p:tavLst>
                                    </p:anim>
                                    <p:animEffect transition="in" filter="fade">
                                      <p:cBhvr>
                                        <p:cTn id="82" dur="5"/>
                                        <p:tgtEl>
                                          <p:spTgt spid="157709"/>
                                        </p:tgtEl>
                                      </p:cBhvr>
                                    </p:animEffect>
                                  </p:childTnLst>
                                  <p:subTnLst>
                                    <p:audio>
                                      <p:cMediaNode vol="100000">
                                        <p:cTn display="0" masterRel="sameClick">
                                          <p:stCondLst>
                                            <p:cond evt="begin" delay="0">
                                              <p:tn val="78"/>
                                            </p:cond>
                                          </p:stCondLst>
                                          <p:endCondLst>
                                            <p:cond evt="onStopAudio" delay="0">
                                              <p:tgtEl>
                                                <p:sldTgt/>
                                              </p:tgtEl>
                                            </p:cond>
                                          </p:endCondLst>
                                        </p:cTn>
                                        <p:tgtEl>
                                          <p:sndTgt r:embed="rId3" name="DESTROY.WAV"/>
                                        </p:tgtEl>
                                      </p:cMediaNode>
                                    </p:audio>
                                  </p:subTnLst>
                                </p:cTn>
                              </p:par>
                            </p:childTnLst>
                          </p:cTn>
                        </p:par>
                        <p:par>
                          <p:cTn id="83" fill="hold" nodeType="afterGroup">
                            <p:stCondLst>
                              <p:cond delay="15720"/>
                            </p:stCondLst>
                            <p:childTnLst>
                              <p:par>
                                <p:cTn id="84" presetID="53" presetClass="exit" presetSubtype="0" fill="hold" nodeType="afterEffect">
                                  <p:stCondLst>
                                    <p:cond delay="1000"/>
                                  </p:stCondLst>
                                  <p:childTnLst>
                                    <p:anim calcmode="lin" valueType="num">
                                      <p:cBhvr>
                                        <p:cTn id="85" dur="5"/>
                                        <p:tgtEl>
                                          <p:spTgt spid="157709"/>
                                        </p:tgtEl>
                                        <p:attrNameLst>
                                          <p:attrName>ppt_w</p:attrName>
                                        </p:attrNameLst>
                                      </p:cBhvr>
                                      <p:tavLst>
                                        <p:tav tm="0">
                                          <p:val>
                                            <p:strVal val="ppt_w"/>
                                          </p:val>
                                        </p:tav>
                                        <p:tav tm="100000">
                                          <p:val>
                                            <p:fltVal val="0"/>
                                          </p:val>
                                        </p:tav>
                                      </p:tavLst>
                                    </p:anim>
                                    <p:anim calcmode="lin" valueType="num">
                                      <p:cBhvr>
                                        <p:cTn id="86" dur="5"/>
                                        <p:tgtEl>
                                          <p:spTgt spid="157709"/>
                                        </p:tgtEl>
                                        <p:attrNameLst>
                                          <p:attrName>ppt_h</p:attrName>
                                        </p:attrNameLst>
                                      </p:cBhvr>
                                      <p:tavLst>
                                        <p:tav tm="0">
                                          <p:val>
                                            <p:strVal val="ppt_h"/>
                                          </p:val>
                                        </p:tav>
                                        <p:tav tm="100000">
                                          <p:val>
                                            <p:fltVal val="0"/>
                                          </p:val>
                                        </p:tav>
                                      </p:tavLst>
                                    </p:anim>
                                    <p:animEffect transition="out" filter="fade">
                                      <p:cBhvr>
                                        <p:cTn id="87" dur="5"/>
                                        <p:tgtEl>
                                          <p:spTgt spid="157709"/>
                                        </p:tgtEl>
                                      </p:cBhvr>
                                    </p:animEffect>
                                    <p:set>
                                      <p:cBhvr>
                                        <p:cTn id="88" dur="1" fill="hold">
                                          <p:stCondLst>
                                            <p:cond delay="4"/>
                                          </p:stCondLst>
                                        </p:cTn>
                                        <p:tgtEl>
                                          <p:spTgt spid="157709"/>
                                        </p:tgtEl>
                                        <p:attrNameLst>
                                          <p:attrName>style.visibility</p:attrName>
                                        </p:attrNameLst>
                                      </p:cBhvr>
                                      <p:to>
                                        <p:strVal val="hidden"/>
                                      </p:to>
                                    </p:set>
                                  </p:childTnLst>
                                </p:cTn>
                              </p:par>
                            </p:childTnLst>
                          </p:cTn>
                        </p:par>
                        <p:par>
                          <p:cTn id="89" fill="hold" nodeType="afterGroup">
                            <p:stCondLst>
                              <p:cond delay="16725"/>
                            </p:stCondLst>
                            <p:childTnLst>
                              <p:par>
                                <p:cTn id="90" presetID="53" presetClass="entr" presetSubtype="0" fill="hold" nodeType="afterEffect">
                                  <p:stCondLst>
                                    <p:cond delay="0"/>
                                  </p:stCondLst>
                                  <p:childTnLst>
                                    <p:set>
                                      <p:cBhvr>
                                        <p:cTn id="91" dur="1" fill="hold">
                                          <p:stCondLst>
                                            <p:cond delay="0"/>
                                          </p:stCondLst>
                                        </p:cTn>
                                        <p:tgtEl>
                                          <p:spTgt spid="157710"/>
                                        </p:tgtEl>
                                        <p:attrNameLst>
                                          <p:attrName>style.visibility</p:attrName>
                                        </p:attrNameLst>
                                      </p:cBhvr>
                                      <p:to>
                                        <p:strVal val="visible"/>
                                      </p:to>
                                    </p:set>
                                    <p:anim calcmode="lin" valueType="num">
                                      <p:cBhvr>
                                        <p:cTn id="92" dur="5" fill="hold"/>
                                        <p:tgtEl>
                                          <p:spTgt spid="157710"/>
                                        </p:tgtEl>
                                        <p:attrNameLst>
                                          <p:attrName>ppt_w</p:attrName>
                                        </p:attrNameLst>
                                      </p:cBhvr>
                                      <p:tavLst>
                                        <p:tav tm="0">
                                          <p:val>
                                            <p:fltVal val="0"/>
                                          </p:val>
                                        </p:tav>
                                        <p:tav tm="100000">
                                          <p:val>
                                            <p:strVal val="#ppt_w"/>
                                          </p:val>
                                        </p:tav>
                                      </p:tavLst>
                                    </p:anim>
                                    <p:anim calcmode="lin" valueType="num">
                                      <p:cBhvr>
                                        <p:cTn id="93" dur="5" fill="hold"/>
                                        <p:tgtEl>
                                          <p:spTgt spid="157710"/>
                                        </p:tgtEl>
                                        <p:attrNameLst>
                                          <p:attrName>ppt_h</p:attrName>
                                        </p:attrNameLst>
                                      </p:cBhvr>
                                      <p:tavLst>
                                        <p:tav tm="0">
                                          <p:val>
                                            <p:fltVal val="0"/>
                                          </p:val>
                                        </p:tav>
                                        <p:tav tm="100000">
                                          <p:val>
                                            <p:strVal val="#ppt_h"/>
                                          </p:val>
                                        </p:tav>
                                      </p:tavLst>
                                    </p:anim>
                                    <p:animEffect transition="in" filter="fade">
                                      <p:cBhvr>
                                        <p:cTn id="94" dur="5"/>
                                        <p:tgtEl>
                                          <p:spTgt spid="157710"/>
                                        </p:tgtEl>
                                      </p:cBhvr>
                                    </p:animEffect>
                                  </p:childTnLst>
                                  <p:subTnLst>
                                    <p:audio>
                                      <p:cMediaNode vol="100000">
                                        <p:cTn display="0" masterRel="sameClick">
                                          <p:stCondLst>
                                            <p:cond evt="begin" delay="0">
                                              <p:tn val="90"/>
                                            </p:cond>
                                          </p:stCondLst>
                                          <p:endCondLst>
                                            <p:cond evt="onStopAudio" delay="0">
                                              <p:tgtEl>
                                                <p:sldTgt/>
                                              </p:tgtEl>
                                            </p:cond>
                                          </p:endCondLst>
                                        </p:cTn>
                                        <p:tgtEl>
                                          <p:sndTgt r:embed="rId3" name="DESTROY.WAV"/>
                                        </p:tgtEl>
                                      </p:cMediaNode>
                                    </p:audio>
                                  </p:subTnLst>
                                </p:cTn>
                              </p:par>
                            </p:childTnLst>
                          </p:cTn>
                        </p:par>
                        <p:par>
                          <p:cTn id="95" fill="hold" nodeType="afterGroup">
                            <p:stCondLst>
                              <p:cond delay="16730"/>
                            </p:stCondLst>
                            <p:childTnLst>
                              <p:par>
                                <p:cTn id="96" presetID="53" presetClass="exit" presetSubtype="0" fill="hold" nodeType="afterEffect">
                                  <p:stCondLst>
                                    <p:cond delay="1000"/>
                                  </p:stCondLst>
                                  <p:childTnLst>
                                    <p:anim calcmode="lin" valueType="num">
                                      <p:cBhvr>
                                        <p:cTn id="97" dur="5"/>
                                        <p:tgtEl>
                                          <p:spTgt spid="157710"/>
                                        </p:tgtEl>
                                        <p:attrNameLst>
                                          <p:attrName>ppt_w</p:attrName>
                                        </p:attrNameLst>
                                      </p:cBhvr>
                                      <p:tavLst>
                                        <p:tav tm="0">
                                          <p:val>
                                            <p:strVal val="ppt_w"/>
                                          </p:val>
                                        </p:tav>
                                        <p:tav tm="100000">
                                          <p:val>
                                            <p:fltVal val="0"/>
                                          </p:val>
                                        </p:tav>
                                      </p:tavLst>
                                    </p:anim>
                                    <p:anim calcmode="lin" valueType="num">
                                      <p:cBhvr>
                                        <p:cTn id="98" dur="5"/>
                                        <p:tgtEl>
                                          <p:spTgt spid="157710"/>
                                        </p:tgtEl>
                                        <p:attrNameLst>
                                          <p:attrName>ppt_h</p:attrName>
                                        </p:attrNameLst>
                                      </p:cBhvr>
                                      <p:tavLst>
                                        <p:tav tm="0">
                                          <p:val>
                                            <p:strVal val="ppt_h"/>
                                          </p:val>
                                        </p:tav>
                                        <p:tav tm="100000">
                                          <p:val>
                                            <p:fltVal val="0"/>
                                          </p:val>
                                        </p:tav>
                                      </p:tavLst>
                                    </p:anim>
                                    <p:animEffect transition="out" filter="fade">
                                      <p:cBhvr>
                                        <p:cTn id="99" dur="5"/>
                                        <p:tgtEl>
                                          <p:spTgt spid="157710"/>
                                        </p:tgtEl>
                                      </p:cBhvr>
                                    </p:animEffect>
                                    <p:set>
                                      <p:cBhvr>
                                        <p:cTn id="100" dur="1" fill="hold">
                                          <p:stCondLst>
                                            <p:cond delay="4"/>
                                          </p:stCondLst>
                                        </p:cTn>
                                        <p:tgtEl>
                                          <p:spTgt spid="157710"/>
                                        </p:tgtEl>
                                        <p:attrNameLst>
                                          <p:attrName>style.visibility</p:attrName>
                                        </p:attrNameLst>
                                      </p:cBhvr>
                                      <p:to>
                                        <p:strVal val="hidden"/>
                                      </p:to>
                                    </p:set>
                                  </p:childTnLst>
                                </p:cTn>
                              </p:par>
                            </p:childTnLst>
                          </p:cTn>
                        </p:par>
                        <p:par>
                          <p:cTn id="101" fill="hold" nodeType="afterGroup">
                            <p:stCondLst>
                              <p:cond delay="17735"/>
                            </p:stCondLst>
                            <p:childTnLst>
                              <p:par>
                                <p:cTn id="102" presetID="53" presetClass="entr" presetSubtype="0" fill="hold" nodeType="afterEffect">
                                  <p:stCondLst>
                                    <p:cond delay="0"/>
                                  </p:stCondLst>
                                  <p:childTnLst>
                                    <p:set>
                                      <p:cBhvr>
                                        <p:cTn id="103" dur="1" fill="hold">
                                          <p:stCondLst>
                                            <p:cond delay="0"/>
                                          </p:stCondLst>
                                        </p:cTn>
                                        <p:tgtEl>
                                          <p:spTgt spid="157711"/>
                                        </p:tgtEl>
                                        <p:attrNameLst>
                                          <p:attrName>style.visibility</p:attrName>
                                        </p:attrNameLst>
                                      </p:cBhvr>
                                      <p:to>
                                        <p:strVal val="visible"/>
                                      </p:to>
                                    </p:set>
                                    <p:anim calcmode="lin" valueType="num">
                                      <p:cBhvr>
                                        <p:cTn id="104" dur="5" fill="hold"/>
                                        <p:tgtEl>
                                          <p:spTgt spid="157711"/>
                                        </p:tgtEl>
                                        <p:attrNameLst>
                                          <p:attrName>ppt_w</p:attrName>
                                        </p:attrNameLst>
                                      </p:cBhvr>
                                      <p:tavLst>
                                        <p:tav tm="0">
                                          <p:val>
                                            <p:fltVal val="0"/>
                                          </p:val>
                                        </p:tav>
                                        <p:tav tm="100000">
                                          <p:val>
                                            <p:strVal val="#ppt_w"/>
                                          </p:val>
                                        </p:tav>
                                      </p:tavLst>
                                    </p:anim>
                                    <p:anim calcmode="lin" valueType="num">
                                      <p:cBhvr>
                                        <p:cTn id="105" dur="5" fill="hold"/>
                                        <p:tgtEl>
                                          <p:spTgt spid="157711"/>
                                        </p:tgtEl>
                                        <p:attrNameLst>
                                          <p:attrName>ppt_h</p:attrName>
                                        </p:attrNameLst>
                                      </p:cBhvr>
                                      <p:tavLst>
                                        <p:tav tm="0">
                                          <p:val>
                                            <p:fltVal val="0"/>
                                          </p:val>
                                        </p:tav>
                                        <p:tav tm="100000">
                                          <p:val>
                                            <p:strVal val="#ppt_h"/>
                                          </p:val>
                                        </p:tav>
                                      </p:tavLst>
                                    </p:anim>
                                    <p:animEffect transition="in" filter="fade">
                                      <p:cBhvr>
                                        <p:cTn id="106" dur="5"/>
                                        <p:tgtEl>
                                          <p:spTgt spid="157711"/>
                                        </p:tgtEl>
                                      </p:cBhvr>
                                    </p:animEffect>
                                  </p:childTnLst>
                                  <p:subTnLst>
                                    <p:audio>
                                      <p:cMediaNode vol="100000">
                                        <p:cTn display="0" masterRel="sameClick">
                                          <p:stCondLst>
                                            <p:cond evt="begin" delay="0">
                                              <p:tn val="102"/>
                                            </p:cond>
                                          </p:stCondLst>
                                          <p:endCondLst>
                                            <p:cond evt="onStopAudio" delay="0">
                                              <p:tgtEl>
                                                <p:sldTgt/>
                                              </p:tgtEl>
                                            </p:cond>
                                          </p:endCondLst>
                                        </p:cTn>
                                        <p:tgtEl>
                                          <p:sndTgt r:embed="rId3" name="DESTROY.WAV"/>
                                        </p:tgtEl>
                                      </p:cMediaNode>
                                    </p:audio>
                                  </p:subTnLst>
                                </p:cTn>
                              </p:par>
                            </p:childTnLst>
                          </p:cTn>
                        </p:par>
                        <p:par>
                          <p:cTn id="107" fill="hold" nodeType="afterGroup">
                            <p:stCondLst>
                              <p:cond delay="17740"/>
                            </p:stCondLst>
                            <p:childTnLst>
                              <p:par>
                                <p:cTn id="108" presetID="53" presetClass="exit" presetSubtype="0" fill="hold" nodeType="afterEffect">
                                  <p:stCondLst>
                                    <p:cond delay="1000"/>
                                  </p:stCondLst>
                                  <p:childTnLst>
                                    <p:anim calcmode="lin" valueType="num">
                                      <p:cBhvr>
                                        <p:cTn id="109" dur="5"/>
                                        <p:tgtEl>
                                          <p:spTgt spid="157711"/>
                                        </p:tgtEl>
                                        <p:attrNameLst>
                                          <p:attrName>ppt_w</p:attrName>
                                        </p:attrNameLst>
                                      </p:cBhvr>
                                      <p:tavLst>
                                        <p:tav tm="0">
                                          <p:val>
                                            <p:strVal val="ppt_w"/>
                                          </p:val>
                                        </p:tav>
                                        <p:tav tm="100000">
                                          <p:val>
                                            <p:fltVal val="0"/>
                                          </p:val>
                                        </p:tav>
                                      </p:tavLst>
                                    </p:anim>
                                    <p:anim calcmode="lin" valueType="num">
                                      <p:cBhvr>
                                        <p:cTn id="110" dur="5"/>
                                        <p:tgtEl>
                                          <p:spTgt spid="157711"/>
                                        </p:tgtEl>
                                        <p:attrNameLst>
                                          <p:attrName>ppt_h</p:attrName>
                                        </p:attrNameLst>
                                      </p:cBhvr>
                                      <p:tavLst>
                                        <p:tav tm="0">
                                          <p:val>
                                            <p:strVal val="ppt_h"/>
                                          </p:val>
                                        </p:tav>
                                        <p:tav tm="100000">
                                          <p:val>
                                            <p:fltVal val="0"/>
                                          </p:val>
                                        </p:tav>
                                      </p:tavLst>
                                    </p:anim>
                                    <p:animEffect transition="out" filter="fade">
                                      <p:cBhvr>
                                        <p:cTn id="111" dur="5"/>
                                        <p:tgtEl>
                                          <p:spTgt spid="157711"/>
                                        </p:tgtEl>
                                      </p:cBhvr>
                                    </p:animEffect>
                                    <p:set>
                                      <p:cBhvr>
                                        <p:cTn id="112" dur="1" fill="hold">
                                          <p:stCondLst>
                                            <p:cond delay="4"/>
                                          </p:stCondLst>
                                        </p:cTn>
                                        <p:tgtEl>
                                          <p:spTgt spid="157711"/>
                                        </p:tgtEl>
                                        <p:attrNameLst>
                                          <p:attrName>style.visibility</p:attrName>
                                        </p:attrNameLst>
                                      </p:cBhvr>
                                      <p:to>
                                        <p:strVal val="hidden"/>
                                      </p:to>
                                    </p:set>
                                  </p:childTnLst>
                                </p:cTn>
                              </p:par>
                            </p:childTnLst>
                          </p:cTn>
                        </p:par>
                        <p:par>
                          <p:cTn id="113" fill="hold" nodeType="afterGroup">
                            <p:stCondLst>
                              <p:cond delay="18745"/>
                            </p:stCondLst>
                            <p:childTnLst>
                              <p:par>
                                <p:cTn id="114" presetID="53" presetClass="entr" presetSubtype="0" fill="hold" nodeType="afterEffect">
                                  <p:stCondLst>
                                    <p:cond delay="0"/>
                                  </p:stCondLst>
                                  <p:childTnLst>
                                    <p:set>
                                      <p:cBhvr>
                                        <p:cTn id="115" dur="1" fill="hold">
                                          <p:stCondLst>
                                            <p:cond delay="0"/>
                                          </p:stCondLst>
                                        </p:cTn>
                                        <p:tgtEl>
                                          <p:spTgt spid="157712"/>
                                        </p:tgtEl>
                                        <p:attrNameLst>
                                          <p:attrName>style.visibility</p:attrName>
                                        </p:attrNameLst>
                                      </p:cBhvr>
                                      <p:to>
                                        <p:strVal val="visible"/>
                                      </p:to>
                                    </p:set>
                                    <p:anim calcmode="lin" valueType="num">
                                      <p:cBhvr>
                                        <p:cTn id="116" dur="5" fill="hold"/>
                                        <p:tgtEl>
                                          <p:spTgt spid="157712"/>
                                        </p:tgtEl>
                                        <p:attrNameLst>
                                          <p:attrName>ppt_w</p:attrName>
                                        </p:attrNameLst>
                                      </p:cBhvr>
                                      <p:tavLst>
                                        <p:tav tm="0">
                                          <p:val>
                                            <p:fltVal val="0"/>
                                          </p:val>
                                        </p:tav>
                                        <p:tav tm="100000">
                                          <p:val>
                                            <p:strVal val="#ppt_w"/>
                                          </p:val>
                                        </p:tav>
                                      </p:tavLst>
                                    </p:anim>
                                    <p:anim calcmode="lin" valueType="num">
                                      <p:cBhvr>
                                        <p:cTn id="117" dur="5" fill="hold"/>
                                        <p:tgtEl>
                                          <p:spTgt spid="157712"/>
                                        </p:tgtEl>
                                        <p:attrNameLst>
                                          <p:attrName>ppt_h</p:attrName>
                                        </p:attrNameLst>
                                      </p:cBhvr>
                                      <p:tavLst>
                                        <p:tav tm="0">
                                          <p:val>
                                            <p:fltVal val="0"/>
                                          </p:val>
                                        </p:tav>
                                        <p:tav tm="100000">
                                          <p:val>
                                            <p:strVal val="#ppt_h"/>
                                          </p:val>
                                        </p:tav>
                                      </p:tavLst>
                                    </p:anim>
                                    <p:animEffect transition="in" filter="fade">
                                      <p:cBhvr>
                                        <p:cTn id="118" dur="5"/>
                                        <p:tgtEl>
                                          <p:spTgt spid="157712"/>
                                        </p:tgtEl>
                                      </p:cBhvr>
                                    </p:animEffect>
                                  </p:childTnLst>
                                  <p:subTnLst>
                                    <p:audio>
                                      <p:cMediaNode vol="100000">
                                        <p:cTn display="0" masterRel="sameClick">
                                          <p:stCondLst>
                                            <p:cond evt="begin" delay="0">
                                              <p:tn val="114"/>
                                            </p:cond>
                                          </p:stCondLst>
                                          <p:endCondLst>
                                            <p:cond evt="onStopAudio" delay="0">
                                              <p:tgtEl>
                                                <p:sldTgt/>
                                              </p:tgtEl>
                                            </p:cond>
                                          </p:endCondLst>
                                        </p:cTn>
                                        <p:tgtEl>
                                          <p:sndTgt r:embed="rId3" name="DESTROY.WAV"/>
                                        </p:tgtEl>
                                      </p:cMediaNode>
                                    </p:audio>
                                  </p:subTnLst>
                                </p:cTn>
                              </p:par>
                            </p:childTnLst>
                          </p:cTn>
                        </p:par>
                        <p:par>
                          <p:cTn id="119" fill="hold" nodeType="afterGroup">
                            <p:stCondLst>
                              <p:cond delay="18750"/>
                            </p:stCondLst>
                            <p:childTnLst>
                              <p:par>
                                <p:cTn id="120" presetID="53" presetClass="exit" presetSubtype="0" fill="hold" nodeType="afterEffect">
                                  <p:stCondLst>
                                    <p:cond delay="1000"/>
                                  </p:stCondLst>
                                  <p:childTnLst>
                                    <p:anim calcmode="lin" valueType="num">
                                      <p:cBhvr>
                                        <p:cTn id="121" dur="5"/>
                                        <p:tgtEl>
                                          <p:spTgt spid="157712"/>
                                        </p:tgtEl>
                                        <p:attrNameLst>
                                          <p:attrName>ppt_w</p:attrName>
                                        </p:attrNameLst>
                                      </p:cBhvr>
                                      <p:tavLst>
                                        <p:tav tm="0">
                                          <p:val>
                                            <p:strVal val="ppt_w"/>
                                          </p:val>
                                        </p:tav>
                                        <p:tav tm="100000">
                                          <p:val>
                                            <p:fltVal val="0"/>
                                          </p:val>
                                        </p:tav>
                                      </p:tavLst>
                                    </p:anim>
                                    <p:anim calcmode="lin" valueType="num">
                                      <p:cBhvr>
                                        <p:cTn id="122" dur="5"/>
                                        <p:tgtEl>
                                          <p:spTgt spid="157712"/>
                                        </p:tgtEl>
                                        <p:attrNameLst>
                                          <p:attrName>ppt_h</p:attrName>
                                        </p:attrNameLst>
                                      </p:cBhvr>
                                      <p:tavLst>
                                        <p:tav tm="0">
                                          <p:val>
                                            <p:strVal val="ppt_h"/>
                                          </p:val>
                                        </p:tav>
                                        <p:tav tm="100000">
                                          <p:val>
                                            <p:fltVal val="0"/>
                                          </p:val>
                                        </p:tav>
                                      </p:tavLst>
                                    </p:anim>
                                    <p:animEffect transition="out" filter="fade">
                                      <p:cBhvr>
                                        <p:cTn id="123" dur="5"/>
                                        <p:tgtEl>
                                          <p:spTgt spid="157712"/>
                                        </p:tgtEl>
                                      </p:cBhvr>
                                    </p:animEffect>
                                    <p:set>
                                      <p:cBhvr>
                                        <p:cTn id="124" dur="1" fill="hold">
                                          <p:stCondLst>
                                            <p:cond delay="4"/>
                                          </p:stCondLst>
                                        </p:cTn>
                                        <p:tgtEl>
                                          <p:spTgt spid="157712"/>
                                        </p:tgtEl>
                                        <p:attrNameLst>
                                          <p:attrName>style.visibility</p:attrName>
                                        </p:attrNameLst>
                                      </p:cBhvr>
                                      <p:to>
                                        <p:strVal val="hidden"/>
                                      </p:to>
                                    </p:set>
                                  </p:childTnLst>
                                </p:cTn>
                              </p:par>
                            </p:childTnLst>
                          </p:cTn>
                        </p:par>
                        <p:par>
                          <p:cTn id="125" fill="hold" nodeType="afterGroup">
                            <p:stCondLst>
                              <p:cond delay="19755"/>
                            </p:stCondLst>
                            <p:childTnLst>
                              <p:par>
                                <p:cTn id="126" presetID="53" presetClass="entr" presetSubtype="0" fill="hold" nodeType="afterEffect">
                                  <p:stCondLst>
                                    <p:cond delay="0"/>
                                  </p:stCondLst>
                                  <p:childTnLst>
                                    <p:set>
                                      <p:cBhvr>
                                        <p:cTn id="127" dur="1" fill="hold">
                                          <p:stCondLst>
                                            <p:cond delay="0"/>
                                          </p:stCondLst>
                                        </p:cTn>
                                        <p:tgtEl>
                                          <p:spTgt spid="157713"/>
                                        </p:tgtEl>
                                        <p:attrNameLst>
                                          <p:attrName>style.visibility</p:attrName>
                                        </p:attrNameLst>
                                      </p:cBhvr>
                                      <p:to>
                                        <p:strVal val="visible"/>
                                      </p:to>
                                    </p:set>
                                    <p:anim calcmode="lin" valueType="num">
                                      <p:cBhvr>
                                        <p:cTn id="128" dur="5" fill="hold"/>
                                        <p:tgtEl>
                                          <p:spTgt spid="157713"/>
                                        </p:tgtEl>
                                        <p:attrNameLst>
                                          <p:attrName>ppt_w</p:attrName>
                                        </p:attrNameLst>
                                      </p:cBhvr>
                                      <p:tavLst>
                                        <p:tav tm="0">
                                          <p:val>
                                            <p:fltVal val="0"/>
                                          </p:val>
                                        </p:tav>
                                        <p:tav tm="100000">
                                          <p:val>
                                            <p:strVal val="#ppt_w"/>
                                          </p:val>
                                        </p:tav>
                                      </p:tavLst>
                                    </p:anim>
                                    <p:anim calcmode="lin" valueType="num">
                                      <p:cBhvr>
                                        <p:cTn id="129" dur="5" fill="hold"/>
                                        <p:tgtEl>
                                          <p:spTgt spid="157713"/>
                                        </p:tgtEl>
                                        <p:attrNameLst>
                                          <p:attrName>ppt_h</p:attrName>
                                        </p:attrNameLst>
                                      </p:cBhvr>
                                      <p:tavLst>
                                        <p:tav tm="0">
                                          <p:val>
                                            <p:fltVal val="0"/>
                                          </p:val>
                                        </p:tav>
                                        <p:tav tm="100000">
                                          <p:val>
                                            <p:strVal val="#ppt_h"/>
                                          </p:val>
                                        </p:tav>
                                      </p:tavLst>
                                    </p:anim>
                                    <p:animEffect transition="in" filter="fade">
                                      <p:cBhvr>
                                        <p:cTn id="130" dur="5"/>
                                        <p:tgtEl>
                                          <p:spTgt spid="157713"/>
                                        </p:tgtEl>
                                      </p:cBhvr>
                                    </p:animEffect>
                                  </p:childTnLst>
                                  <p:subTnLst>
                                    <p:audio>
                                      <p:cMediaNode vol="100000">
                                        <p:cTn display="0" masterRel="sameClick">
                                          <p:stCondLst>
                                            <p:cond evt="begin" delay="0">
                                              <p:tn val="126"/>
                                            </p:cond>
                                          </p:stCondLst>
                                          <p:endCondLst>
                                            <p:cond evt="onStopAudio" delay="0">
                                              <p:tgtEl>
                                                <p:sldTgt/>
                                              </p:tgtEl>
                                            </p:cond>
                                          </p:endCondLst>
                                        </p:cTn>
                                        <p:tgtEl>
                                          <p:sndTgt r:embed="rId3" name="DESTROY.WAV"/>
                                        </p:tgtEl>
                                      </p:cMediaNode>
                                    </p:audio>
                                  </p:subTnLst>
                                </p:cTn>
                              </p:par>
                            </p:childTnLst>
                          </p:cTn>
                        </p:par>
                        <p:par>
                          <p:cTn id="131" fill="hold" nodeType="afterGroup">
                            <p:stCondLst>
                              <p:cond delay="19760"/>
                            </p:stCondLst>
                            <p:childTnLst>
                              <p:par>
                                <p:cTn id="132" presetID="53" presetClass="exit" presetSubtype="0" fill="hold" nodeType="afterEffect">
                                  <p:stCondLst>
                                    <p:cond delay="1000"/>
                                  </p:stCondLst>
                                  <p:childTnLst>
                                    <p:anim calcmode="lin" valueType="num">
                                      <p:cBhvr>
                                        <p:cTn id="133" dur="5"/>
                                        <p:tgtEl>
                                          <p:spTgt spid="157713"/>
                                        </p:tgtEl>
                                        <p:attrNameLst>
                                          <p:attrName>ppt_w</p:attrName>
                                        </p:attrNameLst>
                                      </p:cBhvr>
                                      <p:tavLst>
                                        <p:tav tm="0">
                                          <p:val>
                                            <p:strVal val="ppt_w"/>
                                          </p:val>
                                        </p:tav>
                                        <p:tav tm="100000">
                                          <p:val>
                                            <p:fltVal val="0"/>
                                          </p:val>
                                        </p:tav>
                                      </p:tavLst>
                                    </p:anim>
                                    <p:anim calcmode="lin" valueType="num">
                                      <p:cBhvr>
                                        <p:cTn id="134" dur="5"/>
                                        <p:tgtEl>
                                          <p:spTgt spid="157713"/>
                                        </p:tgtEl>
                                        <p:attrNameLst>
                                          <p:attrName>ppt_h</p:attrName>
                                        </p:attrNameLst>
                                      </p:cBhvr>
                                      <p:tavLst>
                                        <p:tav tm="0">
                                          <p:val>
                                            <p:strVal val="ppt_h"/>
                                          </p:val>
                                        </p:tav>
                                        <p:tav tm="100000">
                                          <p:val>
                                            <p:fltVal val="0"/>
                                          </p:val>
                                        </p:tav>
                                      </p:tavLst>
                                    </p:anim>
                                    <p:animEffect transition="out" filter="fade">
                                      <p:cBhvr>
                                        <p:cTn id="135" dur="5"/>
                                        <p:tgtEl>
                                          <p:spTgt spid="157713"/>
                                        </p:tgtEl>
                                      </p:cBhvr>
                                    </p:animEffect>
                                    <p:set>
                                      <p:cBhvr>
                                        <p:cTn id="136" dur="1" fill="hold">
                                          <p:stCondLst>
                                            <p:cond delay="4"/>
                                          </p:stCondLst>
                                        </p:cTn>
                                        <p:tgtEl>
                                          <p:spTgt spid="157713"/>
                                        </p:tgtEl>
                                        <p:attrNameLst>
                                          <p:attrName>style.visibility</p:attrName>
                                        </p:attrNameLst>
                                      </p:cBhvr>
                                      <p:to>
                                        <p:strVal val="hidden"/>
                                      </p:to>
                                    </p:set>
                                  </p:childTnLst>
                                </p:cTn>
                              </p:par>
                            </p:childTnLst>
                          </p:cTn>
                        </p:par>
                        <p:par>
                          <p:cTn id="137" fill="hold" nodeType="afterGroup">
                            <p:stCondLst>
                              <p:cond delay="20765"/>
                            </p:stCondLst>
                            <p:childTnLst>
                              <p:par>
                                <p:cTn id="138" presetID="53" presetClass="entr" presetSubtype="0" fill="hold" nodeType="afterEffect">
                                  <p:stCondLst>
                                    <p:cond delay="0"/>
                                  </p:stCondLst>
                                  <p:childTnLst>
                                    <p:set>
                                      <p:cBhvr>
                                        <p:cTn id="139" dur="1" fill="hold">
                                          <p:stCondLst>
                                            <p:cond delay="0"/>
                                          </p:stCondLst>
                                        </p:cTn>
                                        <p:tgtEl>
                                          <p:spTgt spid="157714"/>
                                        </p:tgtEl>
                                        <p:attrNameLst>
                                          <p:attrName>style.visibility</p:attrName>
                                        </p:attrNameLst>
                                      </p:cBhvr>
                                      <p:to>
                                        <p:strVal val="visible"/>
                                      </p:to>
                                    </p:set>
                                    <p:anim calcmode="lin" valueType="num">
                                      <p:cBhvr>
                                        <p:cTn id="140" dur="5" fill="hold"/>
                                        <p:tgtEl>
                                          <p:spTgt spid="157714"/>
                                        </p:tgtEl>
                                        <p:attrNameLst>
                                          <p:attrName>ppt_w</p:attrName>
                                        </p:attrNameLst>
                                      </p:cBhvr>
                                      <p:tavLst>
                                        <p:tav tm="0">
                                          <p:val>
                                            <p:fltVal val="0"/>
                                          </p:val>
                                        </p:tav>
                                        <p:tav tm="100000">
                                          <p:val>
                                            <p:strVal val="#ppt_w"/>
                                          </p:val>
                                        </p:tav>
                                      </p:tavLst>
                                    </p:anim>
                                    <p:anim calcmode="lin" valueType="num">
                                      <p:cBhvr>
                                        <p:cTn id="141" dur="5" fill="hold"/>
                                        <p:tgtEl>
                                          <p:spTgt spid="157714"/>
                                        </p:tgtEl>
                                        <p:attrNameLst>
                                          <p:attrName>ppt_h</p:attrName>
                                        </p:attrNameLst>
                                      </p:cBhvr>
                                      <p:tavLst>
                                        <p:tav tm="0">
                                          <p:val>
                                            <p:fltVal val="0"/>
                                          </p:val>
                                        </p:tav>
                                        <p:tav tm="100000">
                                          <p:val>
                                            <p:strVal val="#ppt_h"/>
                                          </p:val>
                                        </p:tav>
                                      </p:tavLst>
                                    </p:anim>
                                    <p:animEffect transition="in" filter="fade">
                                      <p:cBhvr>
                                        <p:cTn id="142" dur="5"/>
                                        <p:tgtEl>
                                          <p:spTgt spid="157714"/>
                                        </p:tgtEl>
                                      </p:cBhvr>
                                    </p:animEffect>
                                  </p:childTnLst>
                                  <p:subTnLst>
                                    <p:audio>
                                      <p:cMediaNode vol="100000">
                                        <p:cTn display="0" masterRel="sameClick">
                                          <p:stCondLst>
                                            <p:cond evt="begin" delay="0">
                                              <p:tn val="138"/>
                                            </p:cond>
                                          </p:stCondLst>
                                          <p:endCondLst>
                                            <p:cond evt="onStopAudio" delay="0">
                                              <p:tgtEl>
                                                <p:sldTgt/>
                                              </p:tgtEl>
                                            </p:cond>
                                          </p:endCondLst>
                                        </p:cTn>
                                        <p:tgtEl>
                                          <p:sndTgt r:embed="rId3" name="DESTROY.WAV"/>
                                        </p:tgtEl>
                                      </p:cMediaNode>
                                    </p:audio>
                                  </p:subTnLst>
                                </p:cTn>
                              </p:par>
                            </p:childTnLst>
                          </p:cTn>
                        </p:par>
                        <p:par>
                          <p:cTn id="143" fill="hold" nodeType="afterGroup">
                            <p:stCondLst>
                              <p:cond delay="20770"/>
                            </p:stCondLst>
                            <p:childTnLst>
                              <p:par>
                                <p:cTn id="144" presetID="53" presetClass="exit" presetSubtype="0" fill="hold" nodeType="afterEffect">
                                  <p:stCondLst>
                                    <p:cond delay="1000"/>
                                  </p:stCondLst>
                                  <p:childTnLst>
                                    <p:anim calcmode="lin" valueType="num">
                                      <p:cBhvr>
                                        <p:cTn id="145" dur="5"/>
                                        <p:tgtEl>
                                          <p:spTgt spid="157714"/>
                                        </p:tgtEl>
                                        <p:attrNameLst>
                                          <p:attrName>ppt_w</p:attrName>
                                        </p:attrNameLst>
                                      </p:cBhvr>
                                      <p:tavLst>
                                        <p:tav tm="0">
                                          <p:val>
                                            <p:strVal val="ppt_w"/>
                                          </p:val>
                                        </p:tav>
                                        <p:tav tm="100000">
                                          <p:val>
                                            <p:fltVal val="0"/>
                                          </p:val>
                                        </p:tav>
                                      </p:tavLst>
                                    </p:anim>
                                    <p:anim calcmode="lin" valueType="num">
                                      <p:cBhvr>
                                        <p:cTn id="146" dur="5"/>
                                        <p:tgtEl>
                                          <p:spTgt spid="157714"/>
                                        </p:tgtEl>
                                        <p:attrNameLst>
                                          <p:attrName>ppt_h</p:attrName>
                                        </p:attrNameLst>
                                      </p:cBhvr>
                                      <p:tavLst>
                                        <p:tav tm="0">
                                          <p:val>
                                            <p:strVal val="ppt_h"/>
                                          </p:val>
                                        </p:tav>
                                        <p:tav tm="100000">
                                          <p:val>
                                            <p:fltVal val="0"/>
                                          </p:val>
                                        </p:tav>
                                      </p:tavLst>
                                    </p:anim>
                                    <p:animEffect transition="out" filter="fade">
                                      <p:cBhvr>
                                        <p:cTn id="147" dur="5"/>
                                        <p:tgtEl>
                                          <p:spTgt spid="157714"/>
                                        </p:tgtEl>
                                      </p:cBhvr>
                                    </p:animEffect>
                                    <p:set>
                                      <p:cBhvr>
                                        <p:cTn id="148" dur="1" fill="hold">
                                          <p:stCondLst>
                                            <p:cond delay="4"/>
                                          </p:stCondLst>
                                        </p:cTn>
                                        <p:tgtEl>
                                          <p:spTgt spid="157714"/>
                                        </p:tgtEl>
                                        <p:attrNameLst>
                                          <p:attrName>style.visibility</p:attrName>
                                        </p:attrNameLst>
                                      </p:cBhvr>
                                      <p:to>
                                        <p:strVal val="hidden"/>
                                      </p:to>
                                    </p:set>
                                  </p:childTnLst>
                                </p:cTn>
                              </p:par>
                            </p:childTnLst>
                          </p:cTn>
                        </p:par>
                        <p:par>
                          <p:cTn id="149" fill="hold" nodeType="afterGroup">
                            <p:stCondLst>
                              <p:cond delay="21775"/>
                            </p:stCondLst>
                            <p:childTnLst>
                              <p:par>
                                <p:cTn id="150" presetID="53" presetClass="entr" presetSubtype="0" fill="hold" nodeType="afterEffect">
                                  <p:stCondLst>
                                    <p:cond delay="0"/>
                                  </p:stCondLst>
                                  <p:childTnLst>
                                    <p:set>
                                      <p:cBhvr>
                                        <p:cTn id="151" dur="1" fill="hold">
                                          <p:stCondLst>
                                            <p:cond delay="0"/>
                                          </p:stCondLst>
                                        </p:cTn>
                                        <p:tgtEl>
                                          <p:spTgt spid="157715"/>
                                        </p:tgtEl>
                                        <p:attrNameLst>
                                          <p:attrName>style.visibility</p:attrName>
                                        </p:attrNameLst>
                                      </p:cBhvr>
                                      <p:to>
                                        <p:strVal val="visible"/>
                                      </p:to>
                                    </p:set>
                                    <p:anim calcmode="lin" valueType="num">
                                      <p:cBhvr>
                                        <p:cTn id="152" dur="5" fill="hold"/>
                                        <p:tgtEl>
                                          <p:spTgt spid="157715"/>
                                        </p:tgtEl>
                                        <p:attrNameLst>
                                          <p:attrName>ppt_w</p:attrName>
                                        </p:attrNameLst>
                                      </p:cBhvr>
                                      <p:tavLst>
                                        <p:tav tm="0">
                                          <p:val>
                                            <p:fltVal val="0"/>
                                          </p:val>
                                        </p:tav>
                                        <p:tav tm="100000">
                                          <p:val>
                                            <p:strVal val="#ppt_w"/>
                                          </p:val>
                                        </p:tav>
                                      </p:tavLst>
                                    </p:anim>
                                    <p:anim calcmode="lin" valueType="num">
                                      <p:cBhvr>
                                        <p:cTn id="153" dur="5" fill="hold"/>
                                        <p:tgtEl>
                                          <p:spTgt spid="157715"/>
                                        </p:tgtEl>
                                        <p:attrNameLst>
                                          <p:attrName>ppt_h</p:attrName>
                                        </p:attrNameLst>
                                      </p:cBhvr>
                                      <p:tavLst>
                                        <p:tav tm="0">
                                          <p:val>
                                            <p:fltVal val="0"/>
                                          </p:val>
                                        </p:tav>
                                        <p:tav tm="100000">
                                          <p:val>
                                            <p:strVal val="#ppt_h"/>
                                          </p:val>
                                        </p:tav>
                                      </p:tavLst>
                                    </p:anim>
                                    <p:animEffect transition="in" filter="fade">
                                      <p:cBhvr>
                                        <p:cTn id="154" dur="5"/>
                                        <p:tgtEl>
                                          <p:spTgt spid="157715"/>
                                        </p:tgtEl>
                                      </p:cBhvr>
                                    </p:animEffect>
                                  </p:childTnLst>
                                  <p:subTnLst>
                                    <p:audio>
                                      <p:cMediaNode>
                                        <p:cTn display="0" masterRel="sameClick">
                                          <p:stCondLst>
                                            <p:cond evt="begin" delay="0">
                                              <p:tn val="150"/>
                                            </p:cond>
                                          </p:stCondLst>
                                          <p:endCondLst>
                                            <p:cond evt="onStopAudio" delay="0">
                                              <p:tgtEl>
                                                <p:sldTgt/>
                                              </p:tgtEl>
                                            </p:cond>
                                          </p:endCondLst>
                                        </p:cTn>
                                        <p:tgtEl>
                                          <p:sndTgt r:embed="rId4" name="drumroll.wav"/>
                                        </p:tgtEl>
                                      </p:cMediaNode>
                                    </p:audio>
                                  </p:subTnLst>
                                </p:cTn>
                              </p:par>
                            </p:childTnLst>
                          </p:cTn>
                        </p:par>
                        <p:par>
                          <p:cTn id="155" fill="hold" nodeType="afterGroup">
                            <p:stCondLst>
                              <p:cond delay="21780"/>
                            </p:stCondLst>
                            <p:childTnLst>
                              <p:par>
                                <p:cTn id="156" presetID="39" presetClass="exit" presetSubtype="0" decel="100000" fill="hold" nodeType="afterEffect">
                                  <p:stCondLst>
                                    <p:cond delay="0"/>
                                  </p:stCondLst>
                                  <p:childTnLst>
                                    <p:anim calcmode="lin" valueType="num">
                                      <p:cBhvr>
                                        <p:cTn id="157" dur="1000"/>
                                        <p:tgtEl>
                                          <p:spTgt spid="157717"/>
                                        </p:tgtEl>
                                        <p:attrNameLst>
                                          <p:attrName>ppt_h</p:attrName>
                                        </p:attrNameLst>
                                      </p:cBhvr>
                                      <p:tavLst>
                                        <p:tav tm="0">
                                          <p:val>
                                            <p:strVal val="ppt_h"/>
                                          </p:val>
                                        </p:tav>
                                        <p:tav tm="50000">
                                          <p:val>
                                            <p:strVal val="ppt_h/20"/>
                                          </p:val>
                                        </p:tav>
                                        <p:tav tm="100000">
                                          <p:val>
                                            <p:strVal val="ppt_h/20"/>
                                          </p:val>
                                        </p:tav>
                                      </p:tavLst>
                                    </p:anim>
                                    <p:anim calcmode="lin" valueType="num">
                                      <p:cBhvr>
                                        <p:cTn id="158" dur="1000"/>
                                        <p:tgtEl>
                                          <p:spTgt spid="157717"/>
                                        </p:tgtEl>
                                        <p:attrNameLst>
                                          <p:attrName>ppt_w</p:attrName>
                                        </p:attrNameLst>
                                      </p:cBhvr>
                                      <p:tavLst>
                                        <p:tav tm="0">
                                          <p:val>
                                            <p:strVal val="ppt_w"/>
                                          </p:val>
                                        </p:tav>
                                        <p:tav tm="50000">
                                          <p:val>
                                            <p:strVal val="ppt_w+.3"/>
                                          </p:val>
                                        </p:tav>
                                        <p:tav tm="100000">
                                          <p:val>
                                            <p:strVal val="ppt_w+.3"/>
                                          </p:val>
                                        </p:tav>
                                      </p:tavLst>
                                    </p:anim>
                                    <p:anim calcmode="lin" valueType="num">
                                      <p:cBhvr>
                                        <p:cTn id="159" dur="1000"/>
                                        <p:tgtEl>
                                          <p:spTgt spid="157717"/>
                                        </p:tgtEl>
                                        <p:attrNameLst>
                                          <p:attrName>ppt_x</p:attrName>
                                        </p:attrNameLst>
                                      </p:cBhvr>
                                      <p:tavLst>
                                        <p:tav tm="0">
                                          <p:val>
                                            <p:strVal val="ppt_x"/>
                                          </p:val>
                                        </p:tav>
                                        <p:tav tm="50000">
                                          <p:val>
                                            <p:strVal val="ppt_x"/>
                                          </p:val>
                                        </p:tav>
                                        <p:tav tm="100000">
                                          <p:val>
                                            <p:strVal val="ppt_x-.3"/>
                                          </p:val>
                                        </p:tav>
                                      </p:tavLst>
                                    </p:anim>
                                    <p:anim calcmode="lin" valueType="num">
                                      <p:cBhvr>
                                        <p:cTn id="160" dur="1000"/>
                                        <p:tgtEl>
                                          <p:spTgt spid="157717"/>
                                        </p:tgtEl>
                                        <p:attrNameLst>
                                          <p:attrName>ppt_y</p:attrName>
                                        </p:attrNameLst>
                                      </p:cBhvr>
                                      <p:tavLst>
                                        <p:tav tm="0">
                                          <p:val>
                                            <p:strVal val="ppt_y"/>
                                          </p:val>
                                        </p:tav>
                                        <p:tav tm="100000">
                                          <p:val>
                                            <p:strVal val="ppt_y"/>
                                          </p:val>
                                        </p:tav>
                                      </p:tavLst>
                                    </p:anim>
                                    <p:set>
                                      <p:cBhvr>
                                        <p:cTn id="161" dur="1" fill="hold">
                                          <p:stCondLst>
                                            <p:cond delay="999"/>
                                          </p:stCondLst>
                                        </p:cTn>
                                        <p:tgtEl>
                                          <p:spTgt spid="157717"/>
                                        </p:tgtEl>
                                        <p:attrNameLst>
                                          <p:attrName>style.visibility</p:attrName>
                                        </p:attrNameLst>
                                      </p:cBhvr>
                                      <p:to>
                                        <p:strVal val="hidden"/>
                                      </p:to>
                                    </p:se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24" presetClass="entr" presetSubtype="0" fill="hold" nodeType="clickEffect">
                                  <p:stCondLst>
                                    <p:cond delay="0"/>
                                  </p:stCondLst>
                                  <p:childTnLst>
                                    <p:set>
                                      <p:cBhvr>
                                        <p:cTn id="165" dur="1" fill="hold">
                                          <p:stCondLst>
                                            <p:cond delay="0"/>
                                          </p:stCondLst>
                                        </p:cTn>
                                        <p:tgtEl>
                                          <p:spTgt spid="157716"/>
                                        </p:tgtEl>
                                        <p:attrNameLst>
                                          <p:attrName>style.visibility</p:attrName>
                                        </p:attrNameLst>
                                      </p:cBhvr>
                                      <p:to>
                                        <p:strVal val="visible"/>
                                      </p:to>
                                    </p:set>
                                    <p:anim to="" calcmode="lin" valueType="num">
                                      <p:cBhvr>
                                        <p:cTn id="166" dur="1" fill="hold"/>
                                        <p:tgtEl>
                                          <p:spTgt spid="1577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build="allAtOnce" autoUpdateAnimBg="0"/>
      <p:bldP spid="157700" grpId="0" build="allAtOnce" autoUpdateAnimBg="0"/>
      <p:bldP spid="157701" grpId="0" build="allAtOnce" autoUpdateAnimBg="0"/>
      <p:bldP spid="157702" grpId="0" build="allAtOnce" autoUpdateAnimBg="0"/>
      <p:bldP spid="157703" grpId="0" build="allAtOnce" autoUpdateAnimBg="0"/>
      <p:bldP spid="157705" grpId="0"/>
      <p:bldP spid="157705" grpId="1"/>
      <p:bldP spid="157706" grpId="0"/>
      <p:bldP spid="157706" grpId="1"/>
      <p:bldP spid="157707" grpId="0"/>
      <p:bldP spid="157707" grpId="1"/>
      <p:bldP spid="157708" grpId="0"/>
      <p:bldP spid="157708" grpId="1"/>
      <p:bldP spid="157709" grpId="0"/>
      <p:bldP spid="157709" grpId="1"/>
      <p:bldP spid="157710" grpId="0"/>
      <p:bldP spid="157710" grpId="1"/>
      <p:bldP spid="157711" grpId="0"/>
      <p:bldP spid="157711" grpId="1"/>
      <p:bldP spid="157712" grpId="0"/>
      <p:bldP spid="157712" grpId="1"/>
      <p:bldP spid="157713" grpId="0"/>
      <p:bldP spid="157713" grpId="1"/>
      <p:bldP spid="157714" grpId="0"/>
      <p:bldP spid="157714" grpId="1"/>
      <p:bldP spid="1577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11264B1-2180-98EF-DAC5-D8BB0DC08F19}"/>
              </a:ext>
            </a:extLst>
          </p:cNvPr>
          <p:cNvSpPr>
            <a:spLocks noGrp="1" noChangeArrowheads="1"/>
          </p:cNvSpPr>
          <p:nvPr>
            <p:ph type="title"/>
          </p:nvPr>
        </p:nvSpPr>
        <p:spPr>
          <a:xfrm>
            <a:off x="457200" y="109538"/>
            <a:ext cx="7467600" cy="1143000"/>
          </a:xfrm>
          <a:noFill/>
        </p:spPr>
        <p:txBody>
          <a:bodyPr/>
          <a:lstStyle/>
          <a:p>
            <a:pPr eaLnBrk="1" hangingPunct="1"/>
            <a:r>
              <a:rPr lang="en-US" altLang="en-US" sz="3200">
                <a:solidFill>
                  <a:schemeClr val="tx1"/>
                </a:solidFill>
              </a:rPr>
              <a:t>Chọn phương án đúng cho cho câu trắc nghiệm sau</a:t>
            </a:r>
          </a:p>
        </p:txBody>
      </p:sp>
      <p:sp>
        <p:nvSpPr>
          <p:cNvPr id="159747" name="Text Box 3">
            <a:extLst>
              <a:ext uri="{FF2B5EF4-FFF2-40B4-BE49-F238E27FC236}">
                <a16:creationId xmlns:a16="http://schemas.microsoft.com/office/drawing/2014/main" id="{F4001F2B-730D-D8F0-A456-206C17B16D95}"/>
              </a:ext>
            </a:extLst>
          </p:cNvPr>
          <p:cNvSpPr txBox="1">
            <a:spLocks noChangeArrowheads="1"/>
          </p:cNvSpPr>
          <p:nvPr/>
        </p:nvSpPr>
        <p:spPr bwMode="auto">
          <a:xfrm>
            <a:off x="147638" y="1414463"/>
            <a:ext cx="8686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panose="020B0604020202020204" pitchFamily="34" charset="0"/>
              </a:defRPr>
            </a:lvl1pPr>
            <a:lvl2pPr marL="914400" indent="-457200">
              <a:defRPr sz="2400">
                <a:solidFill>
                  <a:schemeClr val="tx1"/>
                </a:solidFill>
                <a:latin typeface="Arial" panose="020B0604020202020204" pitchFamily="34" charset="0"/>
              </a:defRPr>
            </a:lvl2pPr>
            <a:lvl3pPr marL="1371600" indent="-457200">
              <a:defRPr sz="2400">
                <a:solidFill>
                  <a:schemeClr val="tx1"/>
                </a:solidFill>
                <a:latin typeface="Arial" panose="020B0604020202020204" pitchFamily="34" charset="0"/>
              </a:defRPr>
            </a:lvl3pPr>
            <a:lvl4pPr marL="1828800" indent="-457200">
              <a:defRPr sz="2400">
                <a:solidFill>
                  <a:schemeClr val="tx1"/>
                </a:solidFill>
                <a:latin typeface="Arial" panose="020B0604020202020204" pitchFamily="34" charset="0"/>
              </a:defRPr>
            </a:lvl4pPr>
            <a:lvl5pPr marL="2286000" indent="-457200">
              <a:defRPr sz="2400">
                <a:solidFill>
                  <a:schemeClr val="tx1"/>
                </a:solidFill>
                <a:latin typeface="Arial" panose="020B0604020202020204" pitchFamily="34" charset="0"/>
              </a:defRPr>
            </a:lvl5pPr>
            <a:lvl6pPr marL="2743200" indent="-457200" fontAlgn="base">
              <a:spcBef>
                <a:spcPct val="0"/>
              </a:spcBef>
              <a:spcAft>
                <a:spcPct val="0"/>
              </a:spcAft>
              <a:defRPr sz="2400">
                <a:solidFill>
                  <a:schemeClr val="tx1"/>
                </a:solidFill>
                <a:latin typeface="Arial" panose="020B0604020202020204" pitchFamily="34" charset="0"/>
              </a:defRPr>
            </a:lvl6pPr>
            <a:lvl7pPr marL="3200400" indent="-457200" fontAlgn="base">
              <a:spcBef>
                <a:spcPct val="0"/>
              </a:spcBef>
              <a:spcAft>
                <a:spcPct val="0"/>
              </a:spcAft>
              <a:defRPr sz="2400">
                <a:solidFill>
                  <a:schemeClr val="tx1"/>
                </a:solidFill>
                <a:latin typeface="Arial" panose="020B0604020202020204" pitchFamily="34" charset="0"/>
              </a:defRPr>
            </a:lvl7pPr>
            <a:lvl8pPr marL="3657600" indent="-457200" fontAlgn="base">
              <a:spcBef>
                <a:spcPct val="0"/>
              </a:spcBef>
              <a:spcAft>
                <a:spcPct val="0"/>
              </a:spcAft>
              <a:defRPr sz="2400">
                <a:solidFill>
                  <a:schemeClr val="tx1"/>
                </a:solidFill>
                <a:latin typeface="Arial" panose="020B0604020202020204" pitchFamily="34" charset="0"/>
              </a:defRPr>
            </a:lvl8pPr>
            <a:lvl9pPr marL="4114800" indent="-457200" fontAlgn="base">
              <a:spcBef>
                <a:spcPct val="0"/>
              </a:spcBef>
              <a:spcAft>
                <a:spcPct val="0"/>
              </a:spcAft>
              <a:defRPr sz="2400">
                <a:solidFill>
                  <a:schemeClr val="tx1"/>
                </a:solidFill>
                <a:latin typeface="Arial" panose="020B0604020202020204" pitchFamily="34" charset="0"/>
              </a:defRPr>
            </a:lvl9pPr>
          </a:lstStyle>
          <a:p>
            <a:pPr algn="just" eaLnBrk="1" hangingPunct="1">
              <a:defRPr/>
            </a:pPr>
            <a:r>
              <a:rPr lang="en-US" altLang="en-US" sz="2800" b="1">
                <a:effectLst>
                  <a:outerShdw blurRad="38100" dist="38100" dir="2700000" algn="tl">
                    <a:srgbClr val="C0C0C0"/>
                  </a:outerShdw>
                </a:effectLst>
                <a:cs typeface="Arial" panose="020B0604020202020204" pitchFamily="34" charset="0"/>
              </a:rPr>
              <a:t>2. Sinh quyển bao gồm</a:t>
            </a:r>
            <a:r>
              <a:rPr lang="pt-BR" altLang="en-US" sz="2800" b="1">
                <a:effectLst>
                  <a:outerShdw blurRad="38100" dist="38100" dir="2700000" algn="tl">
                    <a:srgbClr val="C0C0C0"/>
                  </a:outerShdw>
                </a:effectLst>
                <a:cs typeface="Arial" panose="020B0604020202020204" pitchFamily="34" charset="0"/>
              </a:rPr>
              <a:t>?</a:t>
            </a:r>
          </a:p>
        </p:txBody>
      </p:sp>
      <p:sp>
        <p:nvSpPr>
          <p:cNvPr id="159748" name="Text Box 4">
            <a:extLst>
              <a:ext uri="{FF2B5EF4-FFF2-40B4-BE49-F238E27FC236}">
                <a16:creationId xmlns:a16="http://schemas.microsoft.com/office/drawing/2014/main" id="{3614E6F7-B76C-9913-E638-0F37FAB8679E}"/>
              </a:ext>
            </a:extLst>
          </p:cNvPr>
          <p:cNvSpPr txBox="1">
            <a:spLocks noChangeArrowheads="1"/>
          </p:cNvSpPr>
          <p:nvPr/>
        </p:nvSpPr>
        <p:spPr bwMode="auto">
          <a:xfrm>
            <a:off x="1219200" y="2286000"/>
            <a:ext cx="8763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panose="020B0604020202020204" pitchFamily="34" charset="0"/>
              </a:defRPr>
            </a:lvl1pPr>
            <a:lvl2pPr marL="914400" indent="-457200">
              <a:defRPr sz="2400">
                <a:solidFill>
                  <a:schemeClr val="tx1"/>
                </a:solidFill>
                <a:latin typeface="Arial" panose="020B0604020202020204" pitchFamily="34" charset="0"/>
              </a:defRPr>
            </a:lvl2pPr>
            <a:lvl3pPr marL="1371600" indent="-457200">
              <a:defRPr sz="2400">
                <a:solidFill>
                  <a:schemeClr val="tx1"/>
                </a:solidFill>
                <a:latin typeface="Arial" panose="020B0604020202020204" pitchFamily="34" charset="0"/>
              </a:defRPr>
            </a:lvl3pPr>
            <a:lvl4pPr marL="1828800" indent="-457200">
              <a:defRPr sz="2400">
                <a:solidFill>
                  <a:schemeClr val="tx1"/>
                </a:solidFill>
                <a:latin typeface="Arial" panose="020B0604020202020204" pitchFamily="34" charset="0"/>
              </a:defRPr>
            </a:lvl4pPr>
            <a:lvl5pPr marL="2286000" indent="-457200">
              <a:defRPr sz="2400">
                <a:solidFill>
                  <a:schemeClr val="tx1"/>
                </a:solidFill>
                <a:latin typeface="Arial" panose="020B0604020202020204" pitchFamily="34" charset="0"/>
              </a:defRPr>
            </a:lvl5pPr>
            <a:lvl6pPr marL="2743200" indent="-457200" fontAlgn="base">
              <a:spcBef>
                <a:spcPct val="0"/>
              </a:spcBef>
              <a:spcAft>
                <a:spcPct val="0"/>
              </a:spcAft>
              <a:defRPr sz="2400">
                <a:solidFill>
                  <a:schemeClr val="tx1"/>
                </a:solidFill>
                <a:latin typeface="Arial" panose="020B0604020202020204" pitchFamily="34" charset="0"/>
              </a:defRPr>
            </a:lvl6pPr>
            <a:lvl7pPr marL="3200400" indent="-457200" fontAlgn="base">
              <a:spcBef>
                <a:spcPct val="0"/>
              </a:spcBef>
              <a:spcAft>
                <a:spcPct val="0"/>
              </a:spcAft>
              <a:defRPr sz="2400">
                <a:solidFill>
                  <a:schemeClr val="tx1"/>
                </a:solidFill>
                <a:latin typeface="Arial" panose="020B0604020202020204" pitchFamily="34" charset="0"/>
              </a:defRPr>
            </a:lvl7pPr>
            <a:lvl8pPr marL="3657600" indent="-457200" fontAlgn="base">
              <a:spcBef>
                <a:spcPct val="0"/>
              </a:spcBef>
              <a:spcAft>
                <a:spcPct val="0"/>
              </a:spcAft>
              <a:defRPr sz="2400">
                <a:solidFill>
                  <a:schemeClr val="tx1"/>
                </a:solidFill>
                <a:latin typeface="Arial" panose="020B0604020202020204" pitchFamily="34" charset="0"/>
              </a:defRPr>
            </a:lvl8pPr>
            <a:lvl9pPr marL="4114800" indent="-457200" fontAlgn="base">
              <a:spcBef>
                <a:spcPct val="0"/>
              </a:spcBef>
              <a:spcAft>
                <a:spcPct val="0"/>
              </a:spcAft>
              <a:defRPr sz="2400">
                <a:solidFill>
                  <a:schemeClr val="tx1"/>
                </a:solidFill>
                <a:latin typeface="Arial" panose="020B0604020202020204" pitchFamily="34" charset="0"/>
              </a:defRPr>
            </a:lvl9pPr>
          </a:lstStyle>
          <a:p>
            <a:pPr algn="just" eaLnBrk="1" hangingPunct="1">
              <a:defRPr/>
            </a:pPr>
            <a:r>
              <a:rPr lang="en-US" altLang="en-US" sz="2800" b="1">
                <a:effectLst>
                  <a:outerShdw blurRad="38100" dist="38100" dir="2700000" algn="tl">
                    <a:srgbClr val="C0C0C0"/>
                  </a:outerShdw>
                </a:effectLst>
                <a:cs typeface="Arial" panose="020B0604020202020204" pitchFamily="34" charset="0"/>
              </a:rPr>
              <a:t>A.</a:t>
            </a:r>
            <a:r>
              <a:rPr lang="en-US" altLang="en-US" sz="5400" b="1">
                <a:effectLst>
                  <a:outerShdw blurRad="38100" dist="38100" dir="2700000" algn="tl">
                    <a:srgbClr val="C0C0C0"/>
                  </a:outerShdw>
                </a:effectLst>
                <a:cs typeface="Arial" panose="020B0604020202020204" pitchFamily="34" charset="0"/>
              </a:rPr>
              <a:t> </a:t>
            </a:r>
            <a:r>
              <a:rPr lang="pt-BR" altLang="en-US" sz="2800">
                <a:cs typeface="Arial" panose="020B0604020202020204" pitchFamily="34" charset="0"/>
              </a:rPr>
              <a:t>Các khu sinh học (Biom).</a:t>
            </a:r>
          </a:p>
        </p:txBody>
      </p:sp>
      <p:sp>
        <p:nvSpPr>
          <p:cNvPr id="159749" name="Text Box 5">
            <a:extLst>
              <a:ext uri="{FF2B5EF4-FFF2-40B4-BE49-F238E27FC236}">
                <a16:creationId xmlns:a16="http://schemas.microsoft.com/office/drawing/2014/main" id="{D34128C4-9371-0C74-1772-3AC67E0E8865}"/>
              </a:ext>
            </a:extLst>
          </p:cNvPr>
          <p:cNvSpPr txBox="1">
            <a:spLocks noChangeArrowheads="1"/>
          </p:cNvSpPr>
          <p:nvPr/>
        </p:nvSpPr>
        <p:spPr bwMode="auto">
          <a:xfrm>
            <a:off x="1295400" y="3276600"/>
            <a:ext cx="87566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panose="020B0604020202020204" pitchFamily="34" charset="0"/>
              </a:defRPr>
            </a:lvl1pPr>
            <a:lvl2pPr marL="914400" indent="-457200">
              <a:defRPr sz="2400">
                <a:solidFill>
                  <a:schemeClr val="tx1"/>
                </a:solidFill>
                <a:latin typeface="Arial" panose="020B0604020202020204" pitchFamily="34" charset="0"/>
              </a:defRPr>
            </a:lvl2pPr>
            <a:lvl3pPr marL="1371600" indent="-457200">
              <a:defRPr sz="2400">
                <a:solidFill>
                  <a:schemeClr val="tx1"/>
                </a:solidFill>
                <a:latin typeface="Arial" panose="020B0604020202020204" pitchFamily="34" charset="0"/>
              </a:defRPr>
            </a:lvl3pPr>
            <a:lvl4pPr marL="1828800" indent="-457200">
              <a:defRPr sz="2400">
                <a:solidFill>
                  <a:schemeClr val="tx1"/>
                </a:solidFill>
                <a:latin typeface="Arial" panose="020B0604020202020204" pitchFamily="34" charset="0"/>
              </a:defRPr>
            </a:lvl4pPr>
            <a:lvl5pPr marL="2286000" indent="-457200">
              <a:defRPr sz="2400">
                <a:solidFill>
                  <a:schemeClr val="tx1"/>
                </a:solidFill>
                <a:latin typeface="Arial" panose="020B0604020202020204" pitchFamily="34" charset="0"/>
              </a:defRPr>
            </a:lvl5pPr>
            <a:lvl6pPr marL="2743200" indent="-457200" fontAlgn="base">
              <a:spcBef>
                <a:spcPct val="0"/>
              </a:spcBef>
              <a:spcAft>
                <a:spcPct val="0"/>
              </a:spcAft>
              <a:defRPr sz="2400">
                <a:solidFill>
                  <a:schemeClr val="tx1"/>
                </a:solidFill>
                <a:latin typeface="Arial" panose="020B0604020202020204" pitchFamily="34" charset="0"/>
              </a:defRPr>
            </a:lvl6pPr>
            <a:lvl7pPr marL="3200400" indent="-457200" fontAlgn="base">
              <a:spcBef>
                <a:spcPct val="0"/>
              </a:spcBef>
              <a:spcAft>
                <a:spcPct val="0"/>
              </a:spcAft>
              <a:defRPr sz="2400">
                <a:solidFill>
                  <a:schemeClr val="tx1"/>
                </a:solidFill>
                <a:latin typeface="Arial" panose="020B0604020202020204" pitchFamily="34" charset="0"/>
              </a:defRPr>
            </a:lvl7pPr>
            <a:lvl8pPr marL="3657600" indent="-457200" fontAlgn="base">
              <a:spcBef>
                <a:spcPct val="0"/>
              </a:spcBef>
              <a:spcAft>
                <a:spcPct val="0"/>
              </a:spcAft>
              <a:defRPr sz="2400">
                <a:solidFill>
                  <a:schemeClr val="tx1"/>
                </a:solidFill>
                <a:latin typeface="Arial" panose="020B0604020202020204" pitchFamily="34" charset="0"/>
              </a:defRPr>
            </a:lvl8pPr>
            <a:lvl9pPr marL="4114800" indent="-457200" fontAlgn="base">
              <a:spcBef>
                <a:spcPct val="0"/>
              </a:spcBef>
              <a:spcAft>
                <a:spcPct val="0"/>
              </a:spcAft>
              <a:defRPr sz="2400">
                <a:solidFill>
                  <a:schemeClr val="tx1"/>
                </a:solidFill>
                <a:latin typeface="Arial" panose="020B0604020202020204" pitchFamily="34" charset="0"/>
              </a:defRPr>
            </a:lvl9pPr>
          </a:lstStyle>
          <a:p>
            <a:pPr algn="just" eaLnBrk="1" hangingPunct="1">
              <a:defRPr/>
            </a:pPr>
            <a:r>
              <a:rPr lang="en-US" altLang="en-US" sz="2800" b="1">
                <a:effectLst>
                  <a:outerShdw blurRad="38100" dist="38100" dir="2700000" algn="tl">
                    <a:srgbClr val="C0C0C0"/>
                  </a:outerShdw>
                </a:effectLst>
                <a:cs typeface="Arial" panose="020B0604020202020204" pitchFamily="34" charset="0"/>
              </a:rPr>
              <a:t>B.</a:t>
            </a:r>
            <a:r>
              <a:rPr lang="pt-BR" altLang="en-US" sz="2800">
                <a:cs typeface="Arial" panose="020B0604020202020204" pitchFamily="34" charset="0"/>
              </a:rPr>
              <a:t> Địa quyển, thủy quyển và khí quyển.</a:t>
            </a:r>
          </a:p>
        </p:txBody>
      </p:sp>
      <p:sp>
        <p:nvSpPr>
          <p:cNvPr id="159750" name="Text Box 6">
            <a:extLst>
              <a:ext uri="{FF2B5EF4-FFF2-40B4-BE49-F238E27FC236}">
                <a16:creationId xmlns:a16="http://schemas.microsoft.com/office/drawing/2014/main" id="{A2C72C78-A8F4-1AA1-FCB5-3661989841D4}"/>
              </a:ext>
            </a:extLst>
          </p:cNvPr>
          <p:cNvSpPr txBox="1">
            <a:spLocks noChangeArrowheads="1"/>
          </p:cNvSpPr>
          <p:nvPr/>
        </p:nvSpPr>
        <p:spPr bwMode="auto">
          <a:xfrm>
            <a:off x="1219200" y="3962400"/>
            <a:ext cx="8839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panose="020B0604020202020204" pitchFamily="34" charset="0"/>
              </a:defRPr>
            </a:lvl1pPr>
            <a:lvl2pPr marL="914400" indent="-457200">
              <a:defRPr sz="2400">
                <a:solidFill>
                  <a:schemeClr val="tx1"/>
                </a:solidFill>
                <a:latin typeface="Arial" panose="020B0604020202020204" pitchFamily="34" charset="0"/>
              </a:defRPr>
            </a:lvl2pPr>
            <a:lvl3pPr marL="1371600" indent="-457200">
              <a:defRPr sz="2400">
                <a:solidFill>
                  <a:schemeClr val="tx1"/>
                </a:solidFill>
                <a:latin typeface="Arial" panose="020B0604020202020204" pitchFamily="34" charset="0"/>
              </a:defRPr>
            </a:lvl3pPr>
            <a:lvl4pPr marL="1828800" indent="-457200">
              <a:defRPr sz="2400">
                <a:solidFill>
                  <a:schemeClr val="tx1"/>
                </a:solidFill>
                <a:latin typeface="Arial" panose="020B0604020202020204" pitchFamily="34" charset="0"/>
              </a:defRPr>
            </a:lvl4pPr>
            <a:lvl5pPr marL="2286000" indent="-457200">
              <a:defRPr sz="2400">
                <a:solidFill>
                  <a:schemeClr val="tx1"/>
                </a:solidFill>
                <a:latin typeface="Arial" panose="020B0604020202020204" pitchFamily="34" charset="0"/>
              </a:defRPr>
            </a:lvl5pPr>
            <a:lvl6pPr marL="2743200" indent="-457200" fontAlgn="base">
              <a:spcBef>
                <a:spcPct val="0"/>
              </a:spcBef>
              <a:spcAft>
                <a:spcPct val="0"/>
              </a:spcAft>
              <a:defRPr sz="2400">
                <a:solidFill>
                  <a:schemeClr val="tx1"/>
                </a:solidFill>
                <a:latin typeface="Arial" panose="020B0604020202020204" pitchFamily="34" charset="0"/>
              </a:defRPr>
            </a:lvl6pPr>
            <a:lvl7pPr marL="3200400" indent="-457200" fontAlgn="base">
              <a:spcBef>
                <a:spcPct val="0"/>
              </a:spcBef>
              <a:spcAft>
                <a:spcPct val="0"/>
              </a:spcAft>
              <a:defRPr sz="2400">
                <a:solidFill>
                  <a:schemeClr val="tx1"/>
                </a:solidFill>
                <a:latin typeface="Arial" panose="020B0604020202020204" pitchFamily="34" charset="0"/>
              </a:defRPr>
            </a:lvl7pPr>
            <a:lvl8pPr marL="3657600" indent="-457200" fontAlgn="base">
              <a:spcBef>
                <a:spcPct val="0"/>
              </a:spcBef>
              <a:spcAft>
                <a:spcPct val="0"/>
              </a:spcAft>
              <a:defRPr sz="2400">
                <a:solidFill>
                  <a:schemeClr val="tx1"/>
                </a:solidFill>
                <a:latin typeface="Arial" panose="020B0604020202020204" pitchFamily="34" charset="0"/>
              </a:defRPr>
            </a:lvl8pPr>
            <a:lvl9pPr marL="4114800" indent="-457200" fontAlgn="base">
              <a:spcBef>
                <a:spcPct val="0"/>
              </a:spcBef>
              <a:spcAft>
                <a:spcPct val="0"/>
              </a:spcAft>
              <a:defRPr sz="2400">
                <a:solidFill>
                  <a:schemeClr val="tx1"/>
                </a:solidFill>
                <a:latin typeface="Arial" panose="020B0604020202020204" pitchFamily="34" charset="0"/>
              </a:defRPr>
            </a:lvl9pPr>
          </a:lstStyle>
          <a:p>
            <a:pPr algn="just" eaLnBrk="1" hangingPunct="1">
              <a:spcBef>
                <a:spcPct val="20000"/>
              </a:spcBef>
              <a:buClr>
                <a:schemeClr val="hlink"/>
              </a:buClr>
              <a:buSzPct val="70000"/>
              <a:buFont typeface="Wingdings" panose="05000000000000000000" pitchFamily="2" charset="2"/>
              <a:buNone/>
              <a:defRPr/>
            </a:pPr>
            <a:r>
              <a:rPr lang="en-US" altLang="en-US" sz="2800" b="1">
                <a:effectLst>
                  <a:outerShdw blurRad="38100" dist="38100" dir="2700000" algn="tl">
                    <a:srgbClr val="C0C0C0"/>
                  </a:outerShdw>
                </a:effectLst>
                <a:cs typeface="Arial" panose="020B0604020202020204" pitchFamily="34" charset="0"/>
              </a:rPr>
              <a:t>C. </a:t>
            </a:r>
            <a:r>
              <a:rPr lang="pt-BR" altLang="en-US" sz="2800">
                <a:cs typeface="Arial" panose="020B0604020202020204" pitchFamily="34" charset="0"/>
              </a:rPr>
              <a:t>Các hệ sinh thái trên trái đất.</a:t>
            </a:r>
          </a:p>
        </p:txBody>
      </p:sp>
      <p:sp>
        <p:nvSpPr>
          <p:cNvPr id="159751" name="Text Box 7">
            <a:extLst>
              <a:ext uri="{FF2B5EF4-FFF2-40B4-BE49-F238E27FC236}">
                <a16:creationId xmlns:a16="http://schemas.microsoft.com/office/drawing/2014/main" id="{61312057-07EC-D44B-C715-BE349DFDC11A}"/>
              </a:ext>
            </a:extLst>
          </p:cNvPr>
          <p:cNvSpPr txBox="1">
            <a:spLocks noChangeArrowheads="1"/>
          </p:cNvSpPr>
          <p:nvPr/>
        </p:nvSpPr>
        <p:spPr bwMode="auto">
          <a:xfrm>
            <a:off x="1219200" y="4724400"/>
            <a:ext cx="87836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panose="020B0604020202020204" pitchFamily="34" charset="0"/>
              </a:defRPr>
            </a:lvl1pPr>
            <a:lvl2pPr marL="914400" indent="-457200">
              <a:defRPr sz="2400">
                <a:solidFill>
                  <a:schemeClr val="tx1"/>
                </a:solidFill>
                <a:latin typeface="Arial" panose="020B0604020202020204" pitchFamily="34" charset="0"/>
              </a:defRPr>
            </a:lvl2pPr>
            <a:lvl3pPr marL="1371600" indent="-457200">
              <a:defRPr sz="2400">
                <a:solidFill>
                  <a:schemeClr val="tx1"/>
                </a:solidFill>
                <a:latin typeface="Arial" panose="020B0604020202020204" pitchFamily="34" charset="0"/>
              </a:defRPr>
            </a:lvl3pPr>
            <a:lvl4pPr marL="1828800" indent="-457200">
              <a:defRPr sz="2400">
                <a:solidFill>
                  <a:schemeClr val="tx1"/>
                </a:solidFill>
                <a:latin typeface="Arial" panose="020B0604020202020204" pitchFamily="34" charset="0"/>
              </a:defRPr>
            </a:lvl4pPr>
            <a:lvl5pPr marL="2286000" indent="-457200">
              <a:defRPr sz="2400">
                <a:solidFill>
                  <a:schemeClr val="tx1"/>
                </a:solidFill>
                <a:latin typeface="Arial" panose="020B0604020202020204" pitchFamily="34" charset="0"/>
              </a:defRPr>
            </a:lvl5pPr>
            <a:lvl6pPr marL="2743200" indent="-457200" fontAlgn="base">
              <a:spcBef>
                <a:spcPct val="0"/>
              </a:spcBef>
              <a:spcAft>
                <a:spcPct val="0"/>
              </a:spcAft>
              <a:defRPr sz="2400">
                <a:solidFill>
                  <a:schemeClr val="tx1"/>
                </a:solidFill>
                <a:latin typeface="Arial" panose="020B0604020202020204" pitchFamily="34" charset="0"/>
              </a:defRPr>
            </a:lvl6pPr>
            <a:lvl7pPr marL="3200400" indent="-457200" fontAlgn="base">
              <a:spcBef>
                <a:spcPct val="0"/>
              </a:spcBef>
              <a:spcAft>
                <a:spcPct val="0"/>
              </a:spcAft>
              <a:defRPr sz="2400">
                <a:solidFill>
                  <a:schemeClr val="tx1"/>
                </a:solidFill>
                <a:latin typeface="Arial" panose="020B0604020202020204" pitchFamily="34" charset="0"/>
              </a:defRPr>
            </a:lvl7pPr>
            <a:lvl8pPr marL="3657600" indent="-457200" fontAlgn="base">
              <a:spcBef>
                <a:spcPct val="0"/>
              </a:spcBef>
              <a:spcAft>
                <a:spcPct val="0"/>
              </a:spcAft>
              <a:defRPr sz="2400">
                <a:solidFill>
                  <a:schemeClr val="tx1"/>
                </a:solidFill>
                <a:latin typeface="Arial" panose="020B0604020202020204" pitchFamily="34" charset="0"/>
              </a:defRPr>
            </a:lvl8pPr>
            <a:lvl9pPr marL="4114800" indent="-457200" fontAlgn="base">
              <a:spcBef>
                <a:spcPct val="0"/>
              </a:spcBef>
              <a:spcAft>
                <a:spcPct val="0"/>
              </a:spcAft>
              <a:defRPr sz="2400">
                <a:solidFill>
                  <a:schemeClr val="tx1"/>
                </a:solidFill>
                <a:latin typeface="Arial" panose="020B0604020202020204" pitchFamily="34" charset="0"/>
              </a:defRPr>
            </a:lvl9pPr>
          </a:lstStyle>
          <a:p>
            <a:pPr algn="just" eaLnBrk="1" hangingPunct="1">
              <a:spcBef>
                <a:spcPct val="20000"/>
              </a:spcBef>
              <a:buClr>
                <a:schemeClr val="hlink"/>
              </a:buClr>
              <a:buSzPct val="70000"/>
              <a:buFont typeface="Wingdings" panose="05000000000000000000" pitchFamily="2" charset="2"/>
              <a:buNone/>
              <a:defRPr/>
            </a:pPr>
            <a:r>
              <a:rPr lang="en-US" altLang="en-US" sz="2800" b="1">
                <a:effectLst>
                  <a:outerShdw blurRad="38100" dist="38100" dir="2700000" algn="tl">
                    <a:srgbClr val="C0C0C0"/>
                  </a:outerShdw>
                </a:effectLst>
                <a:cs typeface="Arial" panose="020B0604020202020204" pitchFamily="34" charset="0"/>
              </a:rPr>
              <a:t>D. </a:t>
            </a:r>
            <a:r>
              <a:rPr lang="pt-BR" altLang="en-US" sz="2800">
                <a:cs typeface="Arial" panose="020B0604020202020204" pitchFamily="34" charset="0"/>
              </a:rPr>
              <a:t>Quần xã sinh vật và sinh cảnh.</a:t>
            </a:r>
          </a:p>
        </p:txBody>
      </p:sp>
      <p:pic>
        <p:nvPicPr>
          <p:cNvPr id="23560" name="Picture 8" descr="CLOCK_FW">
            <a:extLst>
              <a:ext uri="{FF2B5EF4-FFF2-40B4-BE49-F238E27FC236}">
                <a16:creationId xmlns:a16="http://schemas.microsoft.com/office/drawing/2014/main" id="{582E5A77-4E55-B129-9466-EF02CA2C78FA}"/>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064500" y="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53" name="Rectangle 9">
            <a:extLst>
              <a:ext uri="{FF2B5EF4-FFF2-40B4-BE49-F238E27FC236}">
                <a16:creationId xmlns:a16="http://schemas.microsoft.com/office/drawing/2014/main" id="{5BEC0896-383A-52A1-246A-B7DAEC623132}"/>
              </a:ext>
            </a:extLst>
          </p:cNvPr>
          <p:cNvSpPr>
            <a:spLocks noChangeArrowheads="1"/>
          </p:cNvSpPr>
          <p:nvPr/>
        </p:nvSpPr>
        <p:spPr bwMode="auto">
          <a:xfrm>
            <a:off x="8050213" y="228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en-US" sz="4800" b="1">
                <a:solidFill>
                  <a:srgbClr val="FFFF00"/>
                </a:solidFill>
                <a:effectLst>
                  <a:outerShdw blurRad="38100" dist="38100" dir="2700000" algn="tl">
                    <a:srgbClr val="C0C0C0"/>
                  </a:outerShdw>
                </a:effectLst>
                <a:latin typeface="Garamond" panose="02020404030301010803" pitchFamily="18" charset="0"/>
                <a:cs typeface="Arial" panose="020B0604020202020204" pitchFamily="34" charset="0"/>
              </a:rPr>
              <a:t>10</a:t>
            </a:r>
          </a:p>
        </p:txBody>
      </p:sp>
      <p:sp>
        <p:nvSpPr>
          <p:cNvPr id="159754" name="Rectangle 10">
            <a:extLst>
              <a:ext uri="{FF2B5EF4-FFF2-40B4-BE49-F238E27FC236}">
                <a16:creationId xmlns:a16="http://schemas.microsoft.com/office/drawing/2014/main" id="{779842B0-57D2-766E-67E6-C49F4172ED00}"/>
              </a:ext>
            </a:extLst>
          </p:cNvPr>
          <p:cNvSpPr>
            <a:spLocks noChangeArrowheads="1"/>
          </p:cNvSpPr>
          <p:nvPr/>
        </p:nvSpPr>
        <p:spPr bwMode="auto">
          <a:xfrm>
            <a:off x="8064500" y="242888"/>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en-US" sz="4800" b="1">
                <a:solidFill>
                  <a:srgbClr val="FFFF00"/>
                </a:solidFill>
                <a:effectLst>
                  <a:outerShdw blurRad="38100" dist="38100" dir="2700000" algn="tl">
                    <a:srgbClr val="C0C0C0"/>
                  </a:outerShdw>
                </a:effectLst>
                <a:latin typeface="Garamond" panose="02020404030301010803" pitchFamily="18" charset="0"/>
                <a:cs typeface="Arial" panose="020B0604020202020204" pitchFamily="34" charset="0"/>
              </a:rPr>
              <a:t>9</a:t>
            </a:r>
          </a:p>
        </p:txBody>
      </p:sp>
      <p:sp>
        <p:nvSpPr>
          <p:cNvPr id="159755" name="Rectangle 11">
            <a:extLst>
              <a:ext uri="{FF2B5EF4-FFF2-40B4-BE49-F238E27FC236}">
                <a16:creationId xmlns:a16="http://schemas.microsoft.com/office/drawing/2014/main" id="{00373437-C2DB-C9B5-E6B0-361C03A75E93}"/>
              </a:ext>
            </a:extLst>
          </p:cNvPr>
          <p:cNvSpPr>
            <a:spLocks noChangeArrowheads="1"/>
          </p:cNvSpPr>
          <p:nvPr/>
        </p:nvSpPr>
        <p:spPr bwMode="auto">
          <a:xfrm>
            <a:off x="8070850" y="23495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en-US" sz="4800" b="1">
                <a:solidFill>
                  <a:srgbClr val="FFFF00"/>
                </a:solidFill>
                <a:effectLst>
                  <a:outerShdw blurRad="38100" dist="38100" dir="2700000" algn="tl">
                    <a:srgbClr val="C0C0C0"/>
                  </a:outerShdw>
                </a:effectLst>
                <a:latin typeface="Garamond" panose="02020404030301010803" pitchFamily="18" charset="0"/>
                <a:cs typeface="Arial" panose="020B0604020202020204" pitchFamily="34" charset="0"/>
              </a:rPr>
              <a:t>8</a:t>
            </a:r>
          </a:p>
        </p:txBody>
      </p:sp>
      <p:sp>
        <p:nvSpPr>
          <p:cNvPr id="159756" name="Rectangle 12">
            <a:extLst>
              <a:ext uri="{FF2B5EF4-FFF2-40B4-BE49-F238E27FC236}">
                <a16:creationId xmlns:a16="http://schemas.microsoft.com/office/drawing/2014/main" id="{E25B8667-FDD9-93F0-A01E-EA5FE7B2E2F2}"/>
              </a:ext>
            </a:extLst>
          </p:cNvPr>
          <p:cNvSpPr>
            <a:spLocks noChangeArrowheads="1"/>
          </p:cNvSpPr>
          <p:nvPr/>
        </p:nvSpPr>
        <p:spPr bwMode="auto">
          <a:xfrm>
            <a:off x="8074025" y="23336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en-US" sz="4800" b="1">
                <a:solidFill>
                  <a:srgbClr val="FFFF00"/>
                </a:solidFill>
                <a:effectLst>
                  <a:outerShdw blurRad="38100" dist="38100" dir="2700000" algn="tl">
                    <a:srgbClr val="C0C0C0"/>
                  </a:outerShdw>
                </a:effectLst>
                <a:latin typeface="Garamond" panose="02020404030301010803" pitchFamily="18" charset="0"/>
                <a:cs typeface="Arial" panose="020B0604020202020204" pitchFamily="34" charset="0"/>
              </a:rPr>
              <a:t>7</a:t>
            </a:r>
          </a:p>
        </p:txBody>
      </p:sp>
      <p:sp>
        <p:nvSpPr>
          <p:cNvPr id="159757" name="Rectangle 13">
            <a:extLst>
              <a:ext uri="{FF2B5EF4-FFF2-40B4-BE49-F238E27FC236}">
                <a16:creationId xmlns:a16="http://schemas.microsoft.com/office/drawing/2014/main" id="{02D7EF48-03BD-F5A7-9BBF-81EA61C616CA}"/>
              </a:ext>
            </a:extLst>
          </p:cNvPr>
          <p:cNvSpPr>
            <a:spLocks noChangeArrowheads="1"/>
          </p:cNvSpPr>
          <p:nvPr/>
        </p:nvSpPr>
        <p:spPr bwMode="auto">
          <a:xfrm>
            <a:off x="8020050" y="228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en-US" sz="4800" b="1">
                <a:solidFill>
                  <a:srgbClr val="FFFF00"/>
                </a:solidFill>
                <a:effectLst>
                  <a:outerShdw blurRad="38100" dist="38100" dir="2700000" algn="tl">
                    <a:srgbClr val="C0C0C0"/>
                  </a:outerShdw>
                </a:effectLst>
                <a:latin typeface="Garamond" panose="02020404030301010803" pitchFamily="18" charset="0"/>
                <a:cs typeface="Arial" panose="020B0604020202020204" pitchFamily="34" charset="0"/>
              </a:rPr>
              <a:t>6</a:t>
            </a:r>
          </a:p>
        </p:txBody>
      </p:sp>
      <p:sp>
        <p:nvSpPr>
          <p:cNvPr id="159758" name="Rectangle 14">
            <a:extLst>
              <a:ext uri="{FF2B5EF4-FFF2-40B4-BE49-F238E27FC236}">
                <a16:creationId xmlns:a16="http://schemas.microsoft.com/office/drawing/2014/main" id="{2DAA08B9-E733-D5C6-6A78-93E5A7A8B3D3}"/>
              </a:ext>
            </a:extLst>
          </p:cNvPr>
          <p:cNvSpPr>
            <a:spLocks noChangeArrowheads="1"/>
          </p:cNvSpPr>
          <p:nvPr/>
        </p:nvSpPr>
        <p:spPr bwMode="auto">
          <a:xfrm>
            <a:off x="8042275" y="23336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en-US" sz="4800" b="1">
                <a:solidFill>
                  <a:srgbClr val="FFFF00"/>
                </a:solidFill>
                <a:effectLst>
                  <a:outerShdw blurRad="38100" dist="38100" dir="2700000" algn="tl">
                    <a:srgbClr val="C0C0C0"/>
                  </a:outerShdw>
                </a:effectLst>
                <a:latin typeface="Garamond" panose="02020404030301010803" pitchFamily="18" charset="0"/>
                <a:cs typeface="Arial" panose="020B0604020202020204" pitchFamily="34" charset="0"/>
              </a:rPr>
              <a:t>5</a:t>
            </a:r>
          </a:p>
        </p:txBody>
      </p:sp>
      <p:sp>
        <p:nvSpPr>
          <p:cNvPr id="159759" name="Rectangle 15">
            <a:extLst>
              <a:ext uri="{FF2B5EF4-FFF2-40B4-BE49-F238E27FC236}">
                <a16:creationId xmlns:a16="http://schemas.microsoft.com/office/drawing/2014/main" id="{510FAB5A-6B79-D4FC-F160-E7AB656F2708}"/>
              </a:ext>
            </a:extLst>
          </p:cNvPr>
          <p:cNvSpPr>
            <a:spLocks noChangeArrowheads="1"/>
          </p:cNvSpPr>
          <p:nvPr/>
        </p:nvSpPr>
        <p:spPr bwMode="auto">
          <a:xfrm>
            <a:off x="8001000" y="236538"/>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en-US" sz="4800" b="1">
                <a:solidFill>
                  <a:srgbClr val="FFFF00"/>
                </a:solidFill>
                <a:effectLst>
                  <a:outerShdw blurRad="38100" dist="38100" dir="2700000" algn="tl">
                    <a:srgbClr val="C0C0C0"/>
                  </a:outerShdw>
                </a:effectLst>
                <a:latin typeface="Garamond" panose="02020404030301010803" pitchFamily="18" charset="0"/>
                <a:cs typeface="Arial" panose="020B0604020202020204" pitchFamily="34" charset="0"/>
              </a:rPr>
              <a:t>4</a:t>
            </a:r>
          </a:p>
        </p:txBody>
      </p:sp>
      <p:sp>
        <p:nvSpPr>
          <p:cNvPr id="159760" name="Rectangle 16">
            <a:extLst>
              <a:ext uri="{FF2B5EF4-FFF2-40B4-BE49-F238E27FC236}">
                <a16:creationId xmlns:a16="http://schemas.microsoft.com/office/drawing/2014/main" id="{59EDD107-47B2-FBA8-B413-7F82CE84359C}"/>
              </a:ext>
            </a:extLst>
          </p:cNvPr>
          <p:cNvSpPr>
            <a:spLocks noChangeArrowheads="1"/>
          </p:cNvSpPr>
          <p:nvPr/>
        </p:nvSpPr>
        <p:spPr bwMode="auto">
          <a:xfrm>
            <a:off x="8048625" y="2413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en-US" sz="4800" b="1">
                <a:solidFill>
                  <a:srgbClr val="FFFF00"/>
                </a:solidFill>
                <a:effectLst>
                  <a:outerShdw blurRad="38100" dist="38100" dir="2700000" algn="tl">
                    <a:srgbClr val="C0C0C0"/>
                  </a:outerShdw>
                </a:effectLst>
                <a:latin typeface="Garamond" panose="02020404030301010803" pitchFamily="18" charset="0"/>
                <a:cs typeface="Arial" panose="020B0604020202020204" pitchFamily="34" charset="0"/>
              </a:rPr>
              <a:t>3</a:t>
            </a:r>
          </a:p>
        </p:txBody>
      </p:sp>
      <p:sp>
        <p:nvSpPr>
          <p:cNvPr id="159761" name="Rectangle 17">
            <a:extLst>
              <a:ext uri="{FF2B5EF4-FFF2-40B4-BE49-F238E27FC236}">
                <a16:creationId xmlns:a16="http://schemas.microsoft.com/office/drawing/2014/main" id="{9E615856-FDF4-F093-43FB-0EB8E0FA91F9}"/>
              </a:ext>
            </a:extLst>
          </p:cNvPr>
          <p:cNvSpPr>
            <a:spLocks noChangeArrowheads="1"/>
          </p:cNvSpPr>
          <p:nvPr/>
        </p:nvSpPr>
        <p:spPr bwMode="auto">
          <a:xfrm>
            <a:off x="8050213" y="228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en-US" sz="4800" b="1">
                <a:solidFill>
                  <a:srgbClr val="FFFF00"/>
                </a:solidFill>
                <a:effectLst>
                  <a:outerShdw blurRad="38100" dist="38100" dir="2700000" algn="tl">
                    <a:srgbClr val="C0C0C0"/>
                  </a:outerShdw>
                </a:effectLst>
                <a:latin typeface="Garamond" panose="02020404030301010803" pitchFamily="18" charset="0"/>
                <a:cs typeface="Arial" panose="020B0604020202020204" pitchFamily="34" charset="0"/>
              </a:rPr>
              <a:t>2</a:t>
            </a:r>
          </a:p>
        </p:txBody>
      </p:sp>
      <p:sp>
        <p:nvSpPr>
          <p:cNvPr id="159762" name="Rectangle 18">
            <a:extLst>
              <a:ext uri="{FF2B5EF4-FFF2-40B4-BE49-F238E27FC236}">
                <a16:creationId xmlns:a16="http://schemas.microsoft.com/office/drawing/2014/main" id="{AAD8B60B-83FD-C675-0B75-30C1D63D7F65}"/>
              </a:ext>
            </a:extLst>
          </p:cNvPr>
          <p:cNvSpPr>
            <a:spLocks noChangeArrowheads="1"/>
          </p:cNvSpPr>
          <p:nvPr/>
        </p:nvSpPr>
        <p:spPr bwMode="auto">
          <a:xfrm>
            <a:off x="8029575" y="228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en-US" sz="4800" b="1">
                <a:solidFill>
                  <a:srgbClr val="FFFF00"/>
                </a:solidFill>
                <a:effectLst>
                  <a:outerShdw blurRad="38100" dist="38100" dir="2700000" algn="tl">
                    <a:srgbClr val="C0C0C0"/>
                  </a:outerShdw>
                </a:effectLst>
                <a:latin typeface="Garamond" panose="02020404030301010803" pitchFamily="18" charset="0"/>
                <a:cs typeface="Arial" panose="020B0604020202020204" pitchFamily="34" charset="0"/>
              </a:rPr>
              <a:t>1</a:t>
            </a:r>
          </a:p>
        </p:txBody>
      </p:sp>
      <p:sp>
        <p:nvSpPr>
          <p:cNvPr id="159763" name="Rectangle 19">
            <a:extLst>
              <a:ext uri="{FF2B5EF4-FFF2-40B4-BE49-F238E27FC236}">
                <a16:creationId xmlns:a16="http://schemas.microsoft.com/office/drawing/2014/main" id="{030B4EB4-9486-F2DA-7F10-59756A586F9E}"/>
              </a:ext>
            </a:extLst>
          </p:cNvPr>
          <p:cNvSpPr>
            <a:spLocks noChangeArrowheads="1"/>
          </p:cNvSpPr>
          <p:nvPr/>
        </p:nvSpPr>
        <p:spPr bwMode="auto">
          <a:xfrm>
            <a:off x="8050213" y="228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en-US" sz="4800" b="1">
                <a:solidFill>
                  <a:srgbClr val="FFFF00"/>
                </a:solidFill>
                <a:effectLst>
                  <a:outerShdw blurRad="38100" dist="38100" dir="2700000" algn="tl">
                    <a:srgbClr val="C0C0C0"/>
                  </a:outerShdw>
                </a:effectLst>
                <a:latin typeface="Garamond" panose="02020404030301010803" pitchFamily="18" charset="0"/>
                <a:cs typeface="Arial" panose="020B0604020202020204" pitchFamily="34" charset="0"/>
              </a:rPr>
              <a:t>0</a:t>
            </a:r>
          </a:p>
        </p:txBody>
      </p:sp>
      <p:pic>
        <p:nvPicPr>
          <p:cNvPr id="159764" name="Picture 20" descr="69(1)">
            <a:extLst>
              <a:ext uri="{FF2B5EF4-FFF2-40B4-BE49-F238E27FC236}">
                <a16:creationId xmlns:a16="http://schemas.microsoft.com/office/drawing/2014/main" id="{18B9A4E0-F5EC-8110-B229-FE5CDBF8F18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3048000"/>
            <a:ext cx="106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65" name="Picture 21" descr="bigthink">
            <a:extLst>
              <a:ext uri="{FF2B5EF4-FFF2-40B4-BE49-F238E27FC236}">
                <a16:creationId xmlns:a16="http://schemas.microsoft.com/office/drawing/2014/main" id="{44579C72-9056-E6D5-34A4-41E8BA923671}"/>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543800" y="5943600"/>
            <a:ext cx="121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iterate type="lt">
                                    <p:tmPct val="0"/>
                                  </p:iterate>
                                  <p:childTnLst>
                                    <p:set>
                                      <p:cBhvr>
                                        <p:cTn id="6" dur="1" fill="hold">
                                          <p:stCondLst>
                                            <p:cond delay="0"/>
                                          </p:stCondLst>
                                        </p:cTn>
                                        <p:tgtEl>
                                          <p:spTgt spid="159747">
                                            <p:txEl>
                                              <p:pRg st="0" end="0"/>
                                            </p:txEl>
                                          </p:spTgt>
                                        </p:tgtEl>
                                        <p:attrNameLst>
                                          <p:attrName>style.visibility</p:attrName>
                                        </p:attrNameLst>
                                      </p:cBhvr>
                                      <p:to>
                                        <p:strVal val="visible"/>
                                      </p:to>
                                    </p:set>
                                    <p:animEffect transition="in" filter="blinds(horizontal)">
                                      <p:cBhvr>
                                        <p:cTn id="7" dur="500"/>
                                        <p:tgtEl>
                                          <p:spTgt spid="159747">
                                            <p:txEl>
                                              <p:pRg st="0" end="0"/>
                                            </p:txEl>
                                          </p:spTgt>
                                        </p:tgtEl>
                                      </p:cBhvr>
                                    </p:animEffect>
                                  </p:childTnLst>
                                </p:cTn>
                              </p:par>
                            </p:childTnLst>
                          </p:cTn>
                        </p:par>
                        <p:par>
                          <p:cTn id="8" fill="hold" nodeType="afterGroup">
                            <p:stCondLst>
                              <p:cond delay="500"/>
                            </p:stCondLst>
                            <p:childTnLst>
                              <p:par>
                                <p:cTn id="9" presetID="2" presetClass="entr" presetSubtype="4" fill="hold" nodeType="afterEffect">
                                  <p:stCondLst>
                                    <p:cond delay="0"/>
                                  </p:stCondLst>
                                  <p:iterate type="lt">
                                    <p:tmPct val="100000"/>
                                  </p:iterate>
                                  <p:childTnLst>
                                    <p:set>
                                      <p:cBhvr>
                                        <p:cTn id="10" dur="1" fill="hold">
                                          <p:stCondLst>
                                            <p:cond delay="0"/>
                                          </p:stCondLst>
                                        </p:cTn>
                                        <p:tgtEl>
                                          <p:spTgt spid="159748">
                                            <p:txEl>
                                              <p:pRg st="0" end="0"/>
                                            </p:txEl>
                                          </p:spTgt>
                                        </p:tgtEl>
                                        <p:attrNameLst>
                                          <p:attrName>style.visibility</p:attrName>
                                        </p:attrNameLst>
                                      </p:cBhvr>
                                      <p:to>
                                        <p:strVal val="visible"/>
                                      </p:to>
                                    </p:set>
                                    <p:anim calcmode="lin" valueType="num">
                                      <p:cBhvr additive="base">
                                        <p:cTn id="11" dur="75" fill="hold"/>
                                        <p:tgtEl>
                                          <p:spTgt spid="159748">
                                            <p:txEl>
                                              <p:pRg st="0" end="0"/>
                                            </p:txEl>
                                          </p:spTgt>
                                        </p:tgtEl>
                                        <p:attrNameLst>
                                          <p:attrName>ppt_x</p:attrName>
                                        </p:attrNameLst>
                                      </p:cBhvr>
                                      <p:tavLst>
                                        <p:tav tm="0">
                                          <p:val>
                                            <p:strVal val="#ppt_x"/>
                                          </p:val>
                                        </p:tav>
                                        <p:tav tm="100000">
                                          <p:val>
                                            <p:strVal val="#ppt_x"/>
                                          </p:val>
                                        </p:tav>
                                      </p:tavLst>
                                    </p:anim>
                                    <p:anim calcmode="lin" valueType="num">
                                      <p:cBhvr additive="base">
                                        <p:cTn id="12" dur="75" fill="hold"/>
                                        <p:tgtEl>
                                          <p:spTgt spid="15974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par>
                          <p:cTn id="13" fill="hold" nodeType="afterGroup">
                            <p:stCondLst>
                              <p:cond delay="2150"/>
                            </p:stCondLst>
                            <p:childTnLst>
                              <p:par>
                                <p:cTn id="14" presetID="2" presetClass="entr" presetSubtype="1" fill="hold" nodeType="afterEffect">
                                  <p:stCondLst>
                                    <p:cond delay="0"/>
                                  </p:stCondLst>
                                  <p:iterate type="lt">
                                    <p:tmPct val="100000"/>
                                  </p:iterate>
                                  <p:childTnLst>
                                    <p:set>
                                      <p:cBhvr>
                                        <p:cTn id="15" dur="1" fill="hold">
                                          <p:stCondLst>
                                            <p:cond delay="0"/>
                                          </p:stCondLst>
                                        </p:cTn>
                                        <p:tgtEl>
                                          <p:spTgt spid="159749">
                                            <p:txEl>
                                              <p:pRg st="0" end="0"/>
                                            </p:txEl>
                                          </p:spTgt>
                                        </p:tgtEl>
                                        <p:attrNameLst>
                                          <p:attrName>style.visibility</p:attrName>
                                        </p:attrNameLst>
                                      </p:cBhvr>
                                      <p:to>
                                        <p:strVal val="visible"/>
                                      </p:to>
                                    </p:set>
                                    <p:anim calcmode="lin" valueType="num">
                                      <p:cBhvr additive="base">
                                        <p:cTn id="16" dur="75" fill="hold"/>
                                        <p:tgtEl>
                                          <p:spTgt spid="159749">
                                            <p:txEl>
                                              <p:pRg st="0" end="0"/>
                                            </p:txEl>
                                          </p:spTgt>
                                        </p:tgtEl>
                                        <p:attrNameLst>
                                          <p:attrName>ppt_x</p:attrName>
                                        </p:attrNameLst>
                                      </p:cBhvr>
                                      <p:tavLst>
                                        <p:tav tm="0">
                                          <p:val>
                                            <p:strVal val="#ppt_x"/>
                                          </p:val>
                                        </p:tav>
                                        <p:tav tm="100000">
                                          <p:val>
                                            <p:strVal val="#ppt_x"/>
                                          </p:val>
                                        </p:tav>
                                      </p:tavLst>
                                    </p:anim>
                                    <p:anim calcmode="lin" valueType="num">
                                      <p:cBhvr additive="base">
                                        <p:cTn id="17" dur="75" fill="hold"/>
                                        <p:tgtEl>
                                          <p:spTgt spid="159749">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2" name="type.wav"/>
                                        </p:tgtEl>
                                      </p:cMediaNode>
                                    </p:audio>
                                  </p:subTnLst>
                                </p:cTn>
                              </p:par>
                            </p:childTnLst>
                          </p:cTn>
                        </p:par>
                        <p:par>
                          <p:cTn id="18" fill="hold" nodeType="afterGroup">
                            <p:stCondLst>
                              <p:cond delay="4475"/>
                            </p:stCondLst>
                            <p:childTnLst>
                              <p:par>
                                <p:cTn id="19" presetID="2" presetClass="entr" presetSubtype="6" fill="hold" nodeType="afterEffect">
                                  <p:stCondLst>
                                    <p:cond delay="0"/>
                                  </p:stCondLst>
                                  <p:iterate type="lt">
                                    <p:tmPct val="100000"/>
                                  </p:iterate>
                                  <p:childTnLst>
                                    <p:set>
                                      <p:cBhvr>
                                        <p:cTn id="20" dur="1" fill="hold">
                                          <p:stCondLst>
                                            <p:cond delay="0"/>
                                          </p:stCondLst>
                                        </p:cTn>
                                        <p:tgtEl>
                                          <p:spTgt spid="159750">
                                            <p:txEl>
                                              <p:pRg st="0" end="0"/>
                                            </p:txEl>
                                          </p:spTgt>
                                        </p:tgtEl>
                                        <p:attrNameLst>
                                          <p:attrName>style.visibility</p:attrName>
                                        </p:attrNameLst>
                                      </p:cBhvr>
                                      <p:to>
                                        <p:strVal val="visible"/>
                                      </p:to>
                                    </p:set>
                                    <p:anim calcmode="lin" valueType="num">
                                      <p:cBhvr additive="base">
                                        <p:cTn id="21" dur="75" fill="hold"/>
                                        <p:tgtEl>
                                          <p:spTgt spid="159750">
                                            <p:txEl>
                                              <p:pRg st="0" end="0"/>
                                            </p:txEl>
                                          </p:spTgt>
                                        </p:tgtEl>
                                        <p:attrNameLst>
                                          <p:attrName>ppt_x</p:attrName>
                                        </p:attrNameLst>
                                      </p:cBhvr>
                                      <p:tavLst>
                                        <p:tav tm="0">
                                          <p:val>
                                            <p:strVal val="1+#ppt_w/2"/>
                                          </p:val>
                                        </p:tav>
                                        <p:tav tm="100000">
                                          <p:val>
                                            <p:strVal val="#ppt_x"/>
                                          </p:val>
                                        </p:tav>
                                      </p:tavLst>
                                    </p:anim>
                                    <p:anim calcmode="lin" valueType="num">
                                      <p:cBhvr additive="base">
                                        <p:cTn id="22" dur="75" fill="hold"/>
                                        <p:tgtEl>
                                          <p:spTgt spid="15975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type.wav"/>
                                        </p:tgtEl>
                                      </p:cMediaNode>
                                    </p:audio>
                                  </p:subTnLst>
                                </p:cTn>
                              </p:par>
                            </p:childTnLst>
                          </p:cTn>
                        </p:par>
                        <p:par>
                          <p:cTn id="23" fill="hold" nodeType="afterGroup">
                            <p:stCondLst>
                              <p:cond delay="6500"/>
                            </p:stCondLst>
                            <p:childTnLst>
                              <p:par>
                                <p:cTn id="24" presetID="2" presetClass="entr" presetSubtype="4" fill="hold" nodeType="afterEffect">
                                  <p:stCondLst>
                                    <p:cond delay="0"/>
                                  </p:stCondLst>
                                  <p:iterate type="lt">
                                    <p:tmPct val="100000"/>
                                  </p:iterate>
                                  <p:childTnLst>
                                    <p:set>
                                      <p:cBhvr>
                                        <p:cTn id="25" dur="1" fill="hold">
                                          <p:stCondLst>
                                            <p:cond delay="0"/>
                                          </p:stCondLst>
                                        </p:cTn>
                                        <p:tgtEl>
                                          <p:spTgt spid="159751">
                                            <p:txEl>
                                              <p:pRg st="0" end="0"/>
                                            </p:txEl>
                                          </p:spTgt>
                                        </p:tgtEl>
                                        <p:attrNameLst>
                                          <p:attrName>style.visibility</p:attrName>
                                        </p:attrNameLst>
                                      </p:cBhvr>
                                      <p:to>
                                        <p:strVal val="visible"/>
                                      </p:to>
                                    </p:set>
                                    <p:anim calcmode="lin" valueType="num">
                                      <p:cBhvr additive="base">
                                        <p:cTn id="26" dur="50" fill="hold"/>
                                        <p:tgtEl>
                                          <p:spTgt spid="159751">
                                            <p:txEl>
                                              <p:pRg st="0" end="0"/>
                                            </p:txEl>
                                          </p:spTgt>
                                        </p:tgtEl>
                                        <p:attrNameLst>
                                          <p:attrName>ppt_x</p:attrName>
                                        </p:attrNameLst>
                                      </p:cBhvr>
                                      <p:tavLst>
                                        <p:tav tm="0">
                                          <p:val>
                                            <p:strVal val="#ppt_x"/>
                                          </p:val>
                                        </p:tav>
                                        <p:tav tm="100000">
                                          <p:val>
                                            <p:strVal val="#ppt_x"/>
                                          </p:val>
                                        </p:tav>
                                      </p:tavLst>
                                    </p:anim>
                                    <p:anim calcmode="lin" valueType="num">
                                      <p:cBhvr additive="base">
                                        <p:cTn id="27" dur="50" fill="hold"/>
                                        <p:tgtEl>
                                          <p:spTgt spid="15975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2" name="type.wav"/>
                                        </p:tgtEl>
                                      </p:cMediaNode>
                                    </p:audio>
                                  </p:subTnLst>
                                </p:cTn>
                              </p:par>
                            </p:childTnLst>
                          </p:cTn>
                        </p:par>
                        <p:par>
                          <p:cTn id="28" fill="hold" nodeType="afterGroup">
                            <p:stCondLst>
                              <p:cond delay="7800"/>
                            </p:stCondLst>
                            <p:childTnLst>
                              <p:par>
                                <p:cTn id="29" presetID="53" presetClass="entr" presetSubtype="0" fill="hold" nodeType="afterEffect">
                                  <p:stCondLst>
                                    <p:cond delay="0"/>
                                  </p:stCondLst>
                                  <p:childTnLst>
                                    <p:set>
                                      <p:cBhvr>
                                        <p:cTn id="30" dur="1" fill="hold">
                                          <p:stCondLst>
                                            <p:cond delay="0"/>
                                          </p:stCondLst>
                                        </p:cTn>
                                        <p:tgtEl>
                                          <p:spTgt spid="159753"/>
                                        </p:tgtEl>
                                        <p:attrNameLst>
                                          <p:attrName>style.visibility</p:attrName>
                                        </p:attrNameLst>
                                      </p:cBhvr>
                                      <p:to>
                                        <p:strVal val="visible"/>
                                      </p:to>
                                    </p:set>
                                    <p:anim calcmode="lin" valueType="num">
                                      <p:cBhvr>
                                        <p:cTn id="31" dur="5" fill="hold"/>
                                        <p:tgtEl>
                                          <p:spTgt spid="159753"/>
                                        </p:tgtEl>
                                        <p:attrNameLst>
                                          <p:attrName>ppt_w</p:attrName>
                                        </p:attrNameLst>
                                      </p:cBhvr>
                                      <p:tavLst>
                                        <p:tav tm="0">
                                          <p:val>
                                            <p:fltVal val="0"/>
                                          </p:val>
                                        </p:tav>
                                        <p:tav tm="100000">
                                          <p:val>
                                            <p:strVal val="#ppt_w"/>
                                          </p:val>
                                        </p:tav>
                                      </p:tavLst>
                                    </p:anim>
                                    <p:anim calcmode="lin" valueType="num">
                                      <p:cBhvr>
                                        <p:cTn id="32" dur="5" fill="hold"/>
                                        <p:tgtEl>
                                          <p:spTgt spid="159753"/>
                                        </p:tgtEl>
                                        <p:attrNameLst>
                                          <p:attrName>ppt_h</p:attrName>
                                        </p:attrNameLst>
                                      </p:cBhvr>
                                      <p:tavLst>
                                        <p:tav tm="0">
                                          <p:val>
                                            <p:fltVal val="0"/>
                                          </p:val>
                                        </p:tav>
                                        <p:tav tm="100000">
                                          <p:val>
                                            <p:strVal val="#ppt_h"/>
                                          </p:val>
                                        </p:tav>
                                      </p:tavLst>
                                    </p:anim>
                                    <p:animEffect transition="in" filter="fade">
                                      <p:cBhvr>
                                        <p:cTn id="33" dur="5"/>
                                        <p:tgtEl>
                                          <p:spTgt spid="159753"/>
                                        </p:tgtEl>
                                      </p:cBhvr>
                                    </p:animEffect>
                                  </p:childTnLst>
                                  <p:subTnLst>
                                    <p:audio>
                                      <p:cMediaNode vol="100000">
                                        <p:cTn display="0" masterRel="sameClick">
                                          <p:stCondLst>
                                            <p:cond evt="begin" delay="0">
                                              <p:tn val="29"/>
                                            </p:cond>
                                          </p:stCondLst>
                                          <p:endCondLst>
                                            <p:cond evt="onStopAudio" delay="0">
                                              <p:tgtEl>
                                                <p:sldTgt/>
                                              </p:tgtEl>
                                            </p:cond>
                                          </p:endCondLst>
                                        </p:cTn>
                                        <p:tgtEl>
                                          <p:sndTgt r:embed="rId3" name="DESTROY.WAV"/>
                                        </p:tgtEl>
                                      </p:cMediaNode>
                                    </p:audio>
                                  </p:subTnLst>
                                </p:cTn>
                              </p:par>
                            </p:childTnLst>
                          </p:cTn>
                        </p:par>
                        <p:par>
                          <p:cTn id="34" fill="hold" nodeType="afterGroup">
                            <p:stCondLst>
                              <p:cond delay="7805"/>
                            </p:stCondLst>
                            <p:childTnLst>
                              <p:par>
                                <p:cTn id="35" presetID="53" presetClass="exit" presetSubtype="0" fill="hold" nodeType="afterEffect">
                                  <p:stCondLst>
                                    <p:cond delay="1000"/>
                                  </p:stCondLst>
                                  <p:childTnLst>
                                    <p:anim calcmode="lin" valueType="num">
                                      <p:cBhvr>
                                        <p:cTn id="36" dur="5"/>
                                        <p:tgtEl>
                                          <p:spTgt spid="159753"/>
                                        </p:tgtEl>
                                        <p:attrNameLst>
                                          <p:attrName>ppt_w</p:attrName>
                                        </p:attrNameLst>
                                      </p:cBhvr>
                                      <p:tavLst>
                                        <p:tav tm="0">
                                          <p:val>
                                            <p:strVal val="ppt_w"/>
                                          </p:val>
                                        </p:tav>
                                        <p:tav tm="100000">
                                          <p:val>
                                            <p:fltVal val="0"/>
                                          </p:val>
                                        </p:tav>
                                      </p:tavLst>
                                    </p:anim>
                                    <p:anim calcmode="lin" valueType="num">
                                      <p:cBhvr>
                                        <p:cTn id="37" dur="5"/>
                                        <p:tgtEl>
                                          <p:spTgt spid="159753"/>
                                        </p:tgtEl>
                                        <p:attrNameLst>
                                          <p:attrName>ppt_h</p:attrName>
                                        </p:attrNameLst>
                                      </p:cBhvr>
                                      <p:tavLst>
                                        <p:tav tm="0">
                                          <p:val>
                                            <p:strVal val="ppt_h"/>
                                          </p:val>
                                        </p:tav>
                                        <p:tav tm="100000">
                                          <p:val>
                                            <p:fltVal val="0"/>
                                          </p:val>
                                        </p:tav>
                                      </p:tavLst>
                                    </p:anim>
                                    <p:animEffect transition="out" filter="fade">
                                      <p:cBhvr>
                                        <p:cTn id="38" dur="5"/>
                                        <p:tgtEl>
                                          <p:spTgt spid="159753"/>
                                        </p:tgtEl>
                                      </p:cBhvr>
                                    </p:animEffect>
                                    <p:set>
                                      <p:cBhvr>
                                        <p:cTn id="39" dur="1" fill="hold">
                                          <p:stCondLst>
                                            <p:cond delay="4"/>
                                          </p:stCondLst>
                                        </p:cTn>
                                        <p:tgtEl>
                                          <p:spTgt spid="159753"/>
                                        </p:tgtEl>
                                        <p:attrNameLst>
                                          <p:attrName>style.visibility</p:attrName>
                                        </p:attrNameLst>
                                      </p:cBhvr>
                                      <p:to>
                                        <p:strVal val="hidden"/>
                                      </p:to>
                                    </p:set>
                                  </p:childTnLst>
                                </p:cTn>
                              </p:par>
                            </p:childTnLst>
                          </p:cTn>
                        </p:par>
                        <p:par>
                          <p:cTn id="40" fill="hold" nodeType="afterGroup">
                            <p:stCondLst>
                              <p:cond delay="8810"/>
                            </p:stCondLst>
                            <p:childTnLst>
                              <p:par>
                                <p:cTn id="41" presetID="53" presetClass="entr" presetSubtype="0" fill="hold" nodeType="afterEffect">
                                  <p:stCondLst>
                                    <p:cond delay="0"/>
                                  </p:stCondLst>
                                  <p:childTnLst>
                                    <p:set>
                                      <p:cBhvr>
                                        <p:cTn id="42" dur="1" fill="hold">
                                          <p:stCondLst>
                                            <p:cond delay="0"/>
                                          </p:stCondLst>
                                        </p:cTn>
                                        <p:tgtEl>
                                          <p:spTgt spid="159754"/>
                                        </p:tgtEl>
                                        <p:attrNameLst>
                                          <p:attrName>style.visibility</p:attrName>
                                        </p:attrNameLst>
                                      </p:cBhvr>
                                      <p:to>
                                        <p:strVal val="visible"/>
                                      </p:to>
                                    </p:set>
                                    <p:anim calcmode="lin" valueType="num">
                                      <p:cBhvr>
                                        <p:cTn id="43" dur="5" fill="hold"/>
                                        <p:tgtEl>
                                          <p:spTgt spid="159754"/>
                                        </p:tgtEl>
                                        <p:attrNameLst>
                                          <p:attrName>ppt_w</p:attrName>
                                        </p:attrNameLst>
                                      </p:cBhvr>
                                      <p:tavLst>
                                        <p:tav tm="0">
                                          <p:val>
                                            <p:fltVal val="0"/>
                                          </p:val>
                                        </p:tav>
                                        <p:tav tm="100000">
                                          <p:val>
                                            <p:strVal val="#ppt_w"/>
                                          </p:val>
                                        </p:tav>
                                      </p:tavLst>
                                    </p:anim>
                                    <p:anim calcmode="lin" valueType="num">
                                      <p:cBhvr>
                                        <p:cTn id="44" dur="5" fill="hold"/>
                                        <p:tgtEl>
                                          <p:spTgt spid="159754"/>
                                        </p:tgtEl>
                                        <p:attrNameLst>
                                          <p:attrName>ppt_h</p:attrName>
                                        </p:attrNameLst>
                                      </p:cBhvr>
                                      <p:tavLst>
                                        <p:tav tm="0">
                                          <p:val>
                                            <p:fltVal val="0"/>
                                          </p:val>
                                        </p:tav>
                                        <p:tav tm="100000">
                                          <p:val>
                                            <p:strVal val="#ppt_h"/>
                                          </p:val>
                                        </p:tav>
                                      </p:tavLst>
                                    </p:anim>
                                    <p:animEffect transition="in" filter="fade">
                                      <p:cBhvr>
                                        <p:cTn id="45" dur="5"/>
                                        <p:tgtEl>
                                          <p:spTgt spid="159754"/>
                                        </p:tgtEl>
                                      </p:cBhvr>
                                    </p:animEffect>
                                  </p:childTnLst>
                                  <p:subTnLst>
                                    <p:audio>
                                      <p:cMediaNode vol="100000">
                                        <p:cTn display="0" masterRel="sameClick">
                                          <p:stCondLst>
                                            <p:cond evt="begin" delay="0">
                                              <p:tn val="41"/>
                                            </p:cond>
                                          </p:stCondLst>
                                          <p:endCondLst>
                                            <p:cond evt="onStopAudio" delay="0">
                                              <p:tgtEl>
                                                <p:sldTgt/>
                                              </p:tgtEl>
                                            </p:cond>
                                          </p:endCondLst>
                                        </p:cTn>
                                        <p:tgtEl>
                                          <p:sndTgt r:embed="rId3" name="DESTROY.WAV"/>
                                        </p:tgtEl>
                                      </p:cMediaNode>
                                    </p:audio>
                                  </p:subTnLst>
                                </p:cTn>
                              </p:par>
                            </p:childTnLst>
                          </p:cTn>
                        </p:par>
                        <p:par>
                          <p:cTn id="46" fill="hold" nodeType="afterGroup">
                            <p:stCondLst>
                              <p:cond delay="8815"/>
                            </p:stCondLst>
                            <p:childTnLst>
                              <p:par>
                                <p:cTn id="47" presetID="53" presetClass="exit" presetSubtype="0" fill="hold" nodeType="afterEffect">
                                  <p:stCondLst>
                                    <p:cond delay="1000"/>
                                  </p:stCondLst>
                                  <p:childTnLst>
                                    <p:anim calcmode="lin" valueType="num">
                                      <p:cBhvr>
                                        <p:cTn id="48" dur="5"/>
                                        <p:tgtEl>
                                          <p:spTgt spid="159754"/>
                                        </p:tgtEl>
                                        <p:attrNameLst>
                                          <p:attrName>ppt_w</p:attrName>
                                        </p:attrNameLst>
                                      </p:cBhvr>
                                      <p:tavLst>
                                        <p:tav tm="0">
                                          <p:val>
                                            <p:strVal val="ppt_w"/>
                                          </p:val>
                                        </p:tav>
                                        <p:tav tm="100000">
                                          <p:val>
                                            <p:fltVal val="0"/>
                                          </p:val>
                                        </p:tav>
                                      </p:tavLst>
                                    </p:anim>
                                    <p:anim calcmode="lin" valueType="num">
                                      <p:cBhvr>
                                        <p:cTn id="49" dur="5"/>
                                        <p:tgtEl>
                                          <p:spTgt spid="159754"/>
                                        </p:tgtEl>
                                        <p:attrNameLst>
                                          <p:attrName>ppt_h</p:attrName>
                                        </p:attrNameLst>
                                      </p:cBhvr>
                                      <p:tavLst>
                                        <p:tav tm="0">
                                          <p:val>
                                            <p:strVal val="ppt_h"/>
                                          </p:val>
                                        </p:tav>
                                        <p:tav tm="100000">
                                          <p:val>
                                            <p:fltVal val="0"/>
                                          </p:val>
                                        </p:tav>
                                      </p:tavLst>
                                    </p:anim>
                                    <p:animEffect transition="out" filter="fade">
                                      <p:cBhvr>
                                        <p:cTn id="50" dur="5"/>
                                        <p:tgtEl>
                                          <p:spTgt spid="159754"/>
                                        </p:tgtEl>
                                      </p:cBhvr>
                                    </p:animEffect>
                                    <p:set>
                                      <p:cBhvr>
                                        <p:cTn id="51" dur="1" fill="hold">
                                          <p:stCondLst>
                                            <p:cond delay="4"/>
                                          </p:stCondLst>
                                        </p:cTn>
                                        <p:tgtEl>
                                          <p:spTgt spid="159754"/>
                                        </p:tgtEl>
                                        <p:attrNameLst>
                                          <p:attrName>style.visibility</p:attrName>
                                        </p:attrNameLst>
                                      </p:cBhvr>
                                      <p:to>
                                        <p:strVal val="hidden"/>
                                      </p:to>
                                    </p:set>
                                  </p:childTnLst>
                                </p:cTn>
                              </p:par>
                            </p:childTnLst>
                          </p:cTn>
                        </p:par>
                        <p:par>
                          <p:cTn id="52" fill="hold" nodeType="afterGroup">
                            <p:stCondLst>
                              <p:cond delay="9820"/>
                            </p:stCondLst>
                            <p:childTnLst>
                              <p:par>
                                <p:cTn id="53" presetID="53" presetClass="entr" presetSubtype="0" fill="hold" nodeType="afterEffect">
                                  <p:stCondLst>
                                    <p:cond delay="0"/>
                                  </p:stCondLst>
                                  <p:childTnLst>
                                    <p:set>
                                      <p:cBhvr>
                                        <p:cTn id="54" dur="1" fill="hold">
                                          <p:stCondLst>
                                            <p:cond delay="0"/>
                                          </p:stCondLst>
                                        </p:cTn>
                                        <p:tgtEl>
                                          <p:spTgt spid="159755"/>
                                        </p:tgtEl>
                                        <p:attrNameLst>
                                          <p:attrName>style.visibility</p:attrName>
                                        </p:attrNameLst>
                                      </p:cBhvr>
                                      <p:to>
                                        <p:strVal val="visible"/>
                                      </p:to>
                                    </p:set>
                                    <p:anim calcmode="lin" valueType="num">
                                      <p:cBhvr>
                                        <p:cTn id="55" dur="5" fill="hold"/>
                                        <p:tgtEl>
                                          <p:spTgt spid="159755"/>
                                        </p:tgtEl>
                                        <p:attrNameLst>
                                          <p:attrName>ppt_w</p:attrName>
                                        </p:attrNameLst>
                                      </p:cBhvr>
                                      <p:tavLst>
                                        <p:tav tm="0">
                                          <p:val>
                                            <p:fltVal val="0"/>
                                          </p:val>
                                        </p:tav>
                                        <p:tav tm="100000">
                                          <p:val>
                                            <p:strVal val="#ppt_w"/>
                                          </p:val>
                                        </p:tav>
                                      </p:tavLst>
                                    </p:anim>
                                    <p:anim calcmode="lin" valueType="num">
                                      <p:cBhvr>
                                        <p:cTn id="56" dur="5" fill="hold"/>
                                        <p:tgtEl>
                                          <p:spTgt spid="159755"/>
                                        </p:tgtEl>
                                        <p:attrNameLst>
                                          <p:attrName>ppt_h</p:attrName>
                                        </p:attrNameLst>
                                      </p:cBhvr>
                                      <p:tavLst>
                                        <p:tav tm="0">
                                          <p:val>
                                            <p:fltVal val="0"/>
                                          </p:val>
                                        </p:tav>
                                        <p:tav tm="100000">
                                          <p:val>
                                            <p:strVal val="#ppt_h"/>
                                          </p:val>
                                        </p:tav>
                                      </p:tavLst>
                                    </p:anim>
                                    <p:animEffect transition="in" filter="fade">
                                      <p:cBhvr>
                                        <p:cTn id="57" dur="5"/>
                                        <p:tgtEl>
                                          <p:spTgt spid="159755"/>
                                        </p:tgtEl>
                                      </p:cBhvr>
                                    </p:animEffect>
                                  </p:childTnLst>
                                  <p:subTnLst>
                                    <p:audio>
                                      <p:cMediaNode vol="100000">
                                        <p:cTn display="0" masterRel="sameClick">
                                          <p:stCondLst>
                                            <p:cond evt="begin" delay="0">
                                              <p:tn val="53"/>
                                            </p:cond>
                                          </p:stCondLst>
                                          <p:endCondLst>
                                            <p:cond evt="onStopAudio" delay="0">
                                              <p:tgtEl>
                                                <p:sldTgt/>
                                              </p:tgtEl>
                                            </p:cond>
                                          </p:endCondLst>
                                        </p:cTn>
                                        <p:tgtEl>
                                          <p:sndTgt r:embed="rId3" name="DESTROY.WAV"/>
                                        </p:tgtEl>
                                      </p:cMediaNode>
                                    </p:audio>
                                  </p:subTnLst>
                                </p:cTn>
                              </p:par>
                            </p:childTnLst>
                          </p:cTn>
                        </p:par>
                        <p:par>
                          <p:cTn id="58" fill="hold" nodeType="afterGroup">
                            <p:stCondLst>
                              <p:cond delay="9825"/>
                            </p:stCondLst>
                            <p:childTnLst>
                              <p:par>
                                <p:cTn id="59" presetID="53" presetClass="exit" presetSubtype="0" fill="hold" nodeType="afterEffect">
                                  <p:stCondLst>
                                    <p:cond delay="1000"/>
                                  </p:stCondLst>
                                  <p:childTnLst>
                                    <p:anim calcmode="lin" valueType="num">
                                      <p:cBhvr>
                                        <p:cTn id="60" dur="5"/>
                                        <p:tgtEl>
                                          <p:spTgt spid="159755"/>
                                        </p:tgtEl>
                                        <p:attrNameLst>
                                          <p:attrName>ppt_w</p:attrName>
                                        </p:attrNameLst>
                                      </p:cBhvr>
                                      <p:tavLst>
                                        <p:tav tm="0">
                                          <p:val>
                                            <p:strVal val="ppt_w"/>
                                          </p:val>
                                        </p:tav>
                                        <p:tav tm="100000">
                                          <p:val>
                                            <p:fltVal val="0"/>
                                          </p:val>
                                        </p:tav>
                                      </p:tavLst>
                                    </p:anim>
                                    <p:anim calcmode="lin" valueType="num">
                                      <p:cBhvr>
                                        <p:cTn id="61" dur="5"/>
                                        <p:tgtEl>
                                          <p:spTgt spid="159755"/>
                                        </p:tgtEl>
                                        <p:attrNameLst>
                                          <p:attrName>ppt_h</p:attrName>
                                        </p:attrNameLst>
                                      </p:cBhvr>
                                      <p:tavLst>
                                        <p:tav tm="0">
                                          <p:val>
                                            <p:strVal val="ppt_h"/>
                                          </p:val>
                                        </p:tav>
                                        <p:tav tm="100000">
                                          <p:val>
                                            <p:fltVal val="0"/>
                                          </p:val>
                                        </p:tav>
                                      </p:tavLst>
                                    </p:anim>
                                    <p:animEffect transition="out" filter="fade">
                                      <p:cBhvr>
                                        <p:cTn id="62" dur="5"/>
                                        <p:tgtEl>
                                          <p:spTgt spid="159755"/>
                                        </p:tgtEl>
                                      </p:cBhvr>
                                    </p:animEffect>
                                    <p:set>
                                      <p:cBhvr>
                                        <p:cTn id="63" dur="1" fill="hold">
                                          <p:stCondLst>
                                            <p:cond delay="4"/>
                                          </p:stCondLst>
                                        </p:cTn>
                                        <p:tgtEl>
                                          <p:spTgt spid="159755"/>
                                        </p:tgtEl>
                                        <p:attrNameLst>
                                          <p:attrName>style.visibility</p:attrName>
                                        </p:attrNameLst>
                                      </p:cBhvr>
                                      <p:to>
                                        <p:strVal val="hidden"/>
                                      </p:to>
                                    </p:set>
                                  </p:childTnLst>
                                </p:cTn>
                              </p:par>
                            </p:childTnLst>
                          </p:cTn>
                        </p:par>
                        <p:par>
                          <p:cTn id="64" fill="hold" nodeType="afterGroup">
                            <p:stCondLst>
                              <p:cond delay="10830"/>
                            </p:stCondLst>
                            <p:childTnLst>
                              <p:par>
                                <p:cTn id="65" presetID="53" presetClass="entr" presetSubtype="0" fill="hold" nodeType="afterEffect">
                                  <p:stCondLst>
                                    <p:cond delay="0"/>
                                  </p:stCondLst>
                                  <p:childTnLst>
                                    <p:set>
                                      <p:cBhvr>
                                        <p:cTn id="66" dur="1" fill="hold">
                                          <p:stCondLst>
                                            <p:cond delay="0"/>
                                          </p:stCondLst>
                                        </p:cTn>
                                        <p:tgtEl>
                                          <p:spTgt spid="159756"/>
                                        </p:tgtEl>
                                        <p:attrNameLst>
                                          <p:attrName>style.visibility</p:attrName>
                                        </p:attrNameLst>
                                      </p:cBhvr>
                                      <p:to>
                                        <p:strVal val="visible"/>
                                      </p:to>
                                    </p:set>
                                    <p:anim calcmode="lin" valueType="num">
                                      <p:cBhvr>
                                        <p:cTn id="67" dur="5" fill="hold"/>
                                        <p:tgtEl>
                                          <p:spTgt spid="159756"/>
                                        </p:tgtEl>
                                        <p:attrNameLst>
                                          <p:attrName>ppt_w</p:attrName>
                                        </p:attrNameLst>
                                      </p:cBhvr>
                                      <p:tavLst>
                                        <p:tav tm="0">
                                          <p:val>
                                            <p:fltVal val="0"/>
                                          </p:val>
                                        </p:tav>
                                        <p:tav tm="100000">
                                          <p:val>
                                            <p:strVal val="#ppt_w"/>
                                          </p:val>
                                        </p:tav>
                                      </p:tavLst>
                                    </p:anim>
                                    <p:anim calcmode="lin" valueType="num">
                                      <p:cBhvr>
                                        <p:cTn id="68" dur="5" fill="hold"/>
                                        <p:tgtEl>
                                          <p:spTgt spid="159756"/>
                                        </p:tgtEl>
                                        <p:attrNameLst>
                                          <p:attrName>ppt_h</p:attrName>
                                        </p:attrNameLst>
                                      </p:cBhvr>
                                      <p:tavLst>
                                        <p:tav tm="0">
                                          <p:val>
                                            <p:fltVal val="0"/>
                                          </p:val>
                                        </p:tav>
                                        <p:tav tm="100000">
                                          <p:val>
                                            <p:strVal val="#ppt_h"/>
                                          </p:val>
                                        </p:tav>
                                      </p:tavLst>
                                    </p:anim>
                                    <p:animEffect transition="in" filter="fade">
                                      <p:cBhvr>
                                        <p:cTn id="69" dur="5"/>
                                        <p:tgtEl>
                                          <p:spTgt spid="159756"/>
                                        </p:tgtEl>
                                      </p:cBhvr>
                                    </p:animEffect>
                                  </p:childTnLst>
                                  <p:subTnLst>
                                    <p:audio>
                                      <p:cMediaNode vol="100000">
                                        <p:cTn display="0" masterRel="sameClick">
                                          <p:stCondLst>
                                            <p:cond evt="begin" delay="0">
                                              <p:tn val="65"/>
                                            </p:cond>
                                          </p:stCondLst>
                                          <p:endCondLst>
                                            <p:cond evt="onStopAudio" delay="0">
                                              <p:tgtEl>
                                                <p:sldTgt/>
                                              </p:tgtEl>
                                            </p:cond>
                                          </p:endCondLst>
                                        </p:cTn>
                                        <p:tgtEl>
                                          <p:sndTgt r:embed="rId3" name="DESTROY.WAV"/>
                                        </p:tgtEl>
                                      </p:cMediaNode>
                                    </p:audio>
                                  </p:subTnLst>
                                </p:cTn>
                              </p:par>
                            </p:childTnLst>
                          </p:cTn>
                        </p:par>
                        <p:par>
                          <p:cTn id="70" fill="hold" nodeType="afterGroup">
                            <p:stCondLst>
                              <p:cond delay="10835"/>
                            </p:stCondLst>
                            <p:childTnLst>
                              <p:par>
                                <p:cTn id="71" presetID="53" presetClass="exit" presetSubtype="0" fill="hold" nodeType="afterEffect">
                                  <p:stCondLst>
                                    <p:cond delay="1000"/>
                                  </p:stCondLst>
                                  <p:childTnLst>
                                    <p:anim calcmode="lin" valueType="num">
                                      <p:cBhvr>
                                        <p:cTn id="72" dur="5"/>
                                        <p:tgtEl>
                                          <p:spTgt spid="159756"/>
                                        </p:tgtEl>
                                        <p:attrNameLst>
                                          <p:attrName>ppt_w</p:attrName>
                                        </p:attrNameLst>
                                      </p:cBhvr>
                                      <p:tavLst>
                                        <p:tav tm="0">
                                          <p:val>
                                            <p:strVal val="ppt_w"/>
                                          </p:val>
                                        </p:tav>
                                        <p:tav tm="100000">
                                          <p:val>
                                            <p:fltVal val="0"/>
                                          </p:val>
                                        </p:tav>
                                      </p:tavLst>
                                    </p:anim>
                                    <p:anim calcmode="lin" valueType="num">
                                      <p:cBhvr>
                                        <p:cTn id="73" dur="5"/>
                                        <p:tgtEl>
                                          <p:spTgt spid="159756"/>
                                        </p:tgtEl>
                                        <p:attrNameLst>
                                          <p:attrName>ppt_h</p:attrName>
                                        </p:attrNameLst>
                                      </p:cBhvr>
                                      <p:tavLst>
                                        <p:tav tm="0">
                                          <p:val>
                                            <p:strVal val="ppt_h"/>
                                          </p:val>
                                        </p:tav>
                                        <p:tav tm="100000">
                                          <p:val>
                                            <p:fltVal val="0"/>
                                          </p:val>
                                        </p:tav>
                                      </p:tavLst>
                                    </p:anim>
                                    <p:animEffect transition="out" filter="fade">
                                      <p:cBhvr>
                                        <p:cTn id="74" dur="5"/>
                                        <p:tgtEl>
                                          <p:spTgt spid="159756"/>
                                        </p:tgtEl>
                                      </p:cBhvr>
                                    </p:animEffect>
                                    <p:set>
                                      <p:cBhvr>
                                        <p:cTn id="75" dur="1" fill="hold">
                                          <p:stCondLst>
                                            <p:cond delay="4"/>
                                          </p:stCondLst>
                                        </p:cTn>
                                        <p:tgtEl>
                                          <p:spTgt spid="159756"/>
                                        </p:tgtEl>
                                        <p:attrNameLst>
                                          <p:attrName>style.visibility</p:attrName>
                                        </p:attrNameLst>
                                      </p:cBhvr>
                                      <p:to>
                                        <p:strVal val="hidden"/>
                                      </p:to>
                                    </p:set>
                                  </p:childTnLst>
                                </p:cTn>
                              </p:par>
                            </p:childTnLst>
                          </p:cTn>
                        </p:par>
                        <p:par>
                          <p:cTn id="76" fill="hold" nodeType="afterGroup">
                            <p:stCondLst>
                              <p:cond delay="11840"/>
                            </p:stCondLst>
                            <p:childTnLst>
                              <p:par>
                                <p:cTn id="77" presetID="53" presetClass="entr" presetSubtype="0" fill="hold" nodeType="afterEffect">
                                  <p:stCondLst>
                                    <p:cond delay="0"/>
                                  </p:stCondLst>
                                  <p:childTnLst>
                                    <p:set>
                                      <p:cBhvr>
                                        <p:cTn id="78" dur="1" fill="hold">
                                          <p:stCondLst>
                                            <p:cond delay="0"/>
                                          </p:stCondLst>
                                        </p:cTn>
                                        <p:tgtEl>
                                          <p:spTgt spid="159757"/>
                                        </p:tgtEl>
                                        <p:attrNameLst>
                                          <p:attrName>style.visibility</p:attrName>
                                        </p:attrNameLst>
                                      </p:cBhvr>
                                      <p:to>
                                        <p:strVal val="visible"/>
                                      </p:to>
                                    </p:set>
                                    <p:anim calcmode="lin" valueType="num">
                                      <p:cBhvr>
                                        <p:cTn id="79" dur="5" fill="hold"/>
                                        <p:tgtEl>
                                          <p:spTgt spid="159757"/>
                                        </p:tgtEl>
                                        <p:attrNameLst>
                                          <p:attrName>ppt_w</p:attrName>
                                        </p:attrNameLst>
                                      </p:cBhvr>
                                      <p:tavLst>
                                        <p:tav tm="0">
                                          <p:val>
                                            <p:fltVal val="0"/>
                                          </p:val>
                                        </p:tav>
                                        <p:tav tm="100000">
                                          <p:val>
                                            <p:strVal val="#ppt_w"/>
                                          </p:val>
                                        </p:tav>
                                      </p:tavLst>
                                    </p:anim>
                                    <p:anim calcmode="lin" valueType="num">
                                      <p:cBhvr>
                                        <p:cTn id="80" dur="5" fill="hold"/>
                                        <p:tgtEl>
                                          <p:spTgt spid="159757"/>
                                        </p:tgtEl>
                                        <p:attrNameLst>
                                          <p:attrName>ppt_h</p:attrName>
                                        </p:attrNameLst>
                                      </p:cBhvr>
                                      <p:tavLst>
                                        <p:tav tm="0">
                                          <p:val>
                                            <p:fltVal val="0"/>
                                          </p:val>
                                        </p:tav>
                                        <p:tav tm="100000">
                                          <p:val>
                                            <p:strVal val="#ppt_h"/>
                                          </p:val>
                                        </p:tav>
                                      </p:tavLst>
                                    </p:anim>
                                    <p:animEffect transition="in" filter="fade">
                                      <p:cBhvr>
                                        <p:cTn id="81" dur="5"/>
                                        <p:tgtEl>
                                          <p:spTgt spid="159757"/>
                                        </p:tgtEl>
                                      </p:cBhvr>
                                    </p:animEffect>
                                  </p:childTnLst>
                                  <p:subTnLst>
                                    <p:audio>
                                      <p:cMediaNode vol="100000">
                                        <p:cTn display="0" masterRel="sameClick">
                                          <p:stCondLst>
                                            <p:cond evt="begin" delay="0">
                                              <p:tn val="77"/>
                                            </p:cond>
                                          </p:stCondLst>
                                          <p:endCondLst>
                                            <p:cond evt="onStopAudio" delay="0">
                                              <p:tgtEl>
                                                <p:sldTgt/>
                                              </p:tgtEl>
                                            </p:cond>
                                          </p:endCondLst>
                                        </p:cTn>
                                        <p:tgtEl>
                                          <p:sndTgt r:embed="rId3" name="DESTROY.WAV"/>
                                        </p:tgtEl>
                                      </p:cMediaNode>
                                    </p:audio>
                                  </p:subTnLst>
                                </p:cTn>
                              </p:par>
                            </p:childTnLst>
                          </p:cTn>
                        </p:par>
                        <p:par>
                          <p:cTn id="82" fill="hold" nodeType="afterGroup">
                            <p:stCondLst>
                              <p:cond delay="11845"/>
                            </p:stCondLst>
                            <p:childTnLst>
                              <p:par>
                                <p:cTn id="83" presetID="53" presetClass="exit" presetSubtype="0" fill="hold" nodeType="afterEffect">
                                  <p:stCondLst>
                                    <p:cond delay="1000"/>
                                  </p:stCondLst>
                                  <p:childTnLst>
                                    <p:anim calcmode="lin" valueType="num">
                                      <p:cBhvr>
                                        <p:cTn id="84" dur="5"/>
                                        <p:tgtEl>
                                          <p:spTgt spid="159757"/>
                                        </p:tgtEl>
                                        <p:attrNameLst>
                                          <p:attrName>ppt_w</p:attrName>
                                        </p:attrNameLst>
                                      </p:cBhvr>
                                      <p:tavLst>
                                        <p:tav tm="0">
                                          <p:val>
                                            <p:strVal val="ppt_w"/>
                                          </p:val>
                                        </p:tav>
                                        <p:tav tm="100000">
                                          <p:val>
                                            <p:fltVal val="0"/>
                                          </p:val>
                                        </p:tav>
                                      </p:tavLst>
                                    </p:anim>
                                    <p:anim calcmode="lin" valueType="num">
                                      <p:cBhvr>
                                        <p:cTn id="85" dur="5"/>
                                        <p:tgtEl>
                                          <p:spTgt spid="159757"/>
                                        </p:tgtEl>
                                        <p:attrNameLst>
                                          <p:attrName>ppt_h</p:attrName>
                                        </p:attrNameLst>
                                      </p:cBhvr>
                                      <p:tavLst>
                                        <p:tav tm="0">
                                          <p:val>
                                            <p:strVal val="ppt_h"/>
                                          </p:val>
                                        </p:tav>
                                        <p:tav tm="100000">
                                          <p:val>
                                            <p:fltVal val="0"/>
                                          </p:val>
                                        </p:tav>
                                      </p:tavLst>
                                    </p:anim>
                                    <p:animEffect transition="out" filter="fade">
                                      <p:cBhvr>
                                        <p:cTn id="86" dur="5"/>
                                        <p:tgtEl>
                                          <p:spTgt spid="159757"/>
                                        </p:tgtEl>
                                      </p:cBhvr>
                                    </p:animEffect>
                                    <p:set>
                                      <p:cBhvr>
                                        <p:cTn id="87" dur="1" fill="hold">
                                          <p:stCondLst>
                                            <p:cond delay="4"/>
                                          </p:stCondLst>
                                        </p:cTn>
                                        <p:tgtEl>
                                          <p:spTgt spid="159757"/>
                                        </p:tgtEl>
                                        <p:attrNameLst>
                                          <p:attrName>style.visibility</p:attrName>
                                        </p:attrNameLst>
                                      </p:cBhvr>
                                      <p:to>
                                        <p:strVal val="hidden"/>
                                      </p:to>
                                    </p:set>
                                  </p:childTnLst>
                                </p:cTn>
                              </p:par>
                            </p:childTnLst>
                          </p:cTn>
                        </p:par>
                        <p:par>
                          <p:cTn id="88" fill="hold" nodeType="afterGroup">
                            <p:stCondLst>
                              <p:cond delay="12850"/>
                            </p:stCondLst>
                            <p:childTnLst>
                              <p:par>
                                <p:cTn id="89" presetID="53" presetClass="entr" presetSubtype="0" fill="hold" nodeType="afterEffect">
                                  <p:stCondLst>
                                    <p:cond delay="0"/>
                                  </p:stCondLst>
                                  <p:childTnLst>
                                    <p:set>
                                      <p:cBhvr>
                                        <p:cTn id="90" dur="1" fill="hold">
                                          <p:stCondLst>
                                            <p:cond delay="0"/>
                                          </p:stCondLst>
                                        </p:cTn>
                                        <p:tgtEl>
                                          <p:spTgt spid="159758"/>
                                        </p:tgtEl>
                                        <p:attrNameLst>
                                          <p:attrName>style.visibility</p:attrName>
                                        </p:attrNameLst>
                                      </p:cBhvr>
                                      <p:to>
                                        <p:strVal val="visible"/>
                                      </p:to>
                                    </p:set>
                                    <p:anim calcmode="lin" valueType="num">
                                      <p:cBhvr>
                                        <p:cTn id="91" dur="5" fill="hold"/>
                                        <p:tgtEl>
                                          <p:spTgt spid="159758"/>
                                        </p:tgtEl>
                                        <p:attrNameLst>
                                          <p:attrName>ppt_w</p:attrName>
                                        </p:attrNameLst>
                                      </p:cBhvr>
                                      <p:tavLst>
                                        <p:tav tm="0">
                                          <p:val>
                                            <p:fltVal val="0"/>
                                          </p:val>
                                        </p:tav>
                                        <p:tav tm="100000">
                                          <p:val>
                                            <p:strVal val="#ppt_w"/>
                                          </p:val>
                                        </p:tav>
                                      </p:tavLst>
                                    </p:anim>
                                    <p:anim calcmode="lin" valueType="num">
                                      <p:cBhvr>
                                        <p:cTn id="92" dur="5" fill="hold"/>
                                        <p:tgtEl>
                                          <p:spTgt spid="159758"/>
                                        </p:tgtEl>
                                        <p:attrNameLst>
                                          <p:attrName>ppt_h</p:attrName>
                                        </p:attrNameLst>
                                      </p:cBhvr>
                                      <p:tavLst>
                                        <p:tav tm="0">
                                          <p:val>
                                            <p:fltVal val="0"/>
                                          </p:val>
                                        </p:tav>
                                        <p:tav tm="100000">
                                          <p:val>
                                            <p:strVal val="#ppt_h"/>
                                          </p:val>
                                        </p:tav>
                                      </p:tavLst>
                                    </p:anim>
                                    <p:animEffect transition="in" filter="fade">
                                      <p:cBhvr>
                                        <p:cTn id="93" dur="5"/>
                                        <p:tgtEl>
                                          <p:spTgt spid="159758"/>
                                        </p:tgtEl>
                                      </p:cBhvr>
                                    </p:animEffect>
                                  </p:childTnLst>
                                  <p:subTnLst>
                                    <p:audio>
                                      <p:cMediaNode vol="100000">
                                        <p:cTn display="0" masterRel="sameClick">
                                          <p:stCondLst>
                                            <p:cond evt="begin" delay="0">
                                              <p:tn val="89"/>
                                            </p:cond>
                                          </p:stCondLst>
                                          <p:endCondLst>
                                            <p:cond evt="onStopAudio" delay="0">
                                              <p:tgtEl>
                                                <p:sldTgt/>
                                              </p:tgtEl>
                                            </p:cond>
                                          </p:endCondLst>
                                        </p:cTn>
                                        <p:tgtEl>
                                          <p:sndTgt r:embed="rId3" name="DESTROY.WAV"/>
                                        </p:tgtEl>
                                      </p:cMediaNode>
                                    </p:audio>
                                  </p:subTnLst>
                                </p:cTn>
                              </p:par>
                            </p:childTnLst>
                          </p:cTn>
                        </p:par>
                        <p:par>
                          <p:cTn id="94" fill="hold" nodeType="afterGroup">
                            <p:stCondLst>
                              <p:cond delay="12855"/>
                            </p:stCondLst>
                            <p:childTnLst>
                              <p:par>
                                <p:cTn id="95" presetID="53" presetClass="exit" presetSubtype="0" fill="hold" nodeType="afterEffect">
                                  <p:stCondLst>
                                    <p:cond delay="1000"/>
                                  </p:stCondLst>
                                  <p:childTnLst>
                                    <p:anim calcmode="lin" valueType="num">
                                      <p:cBhvr>
                                        <p:cTn id="96" dur="5"/>
                                        <p:tgtEl>
                                          <p:spTgt spid="159758"/>
                                        </p:tgtEl>
                                        <p:attrNameLst>
                                          <p:attrName>ppt_w</p:attrName>
                                        </p:attrNameLst>
                                      </p:cBhvr>
                                      <p:tavLst>
                                        <p:tav tm="0">
                                          <p:val>
                                            <p:strVal val="ppt_w"/>
                                          </p:val>
                                        </p:tav>
                                        <p:tav tm="100000">
                                          <p:val>
                                            <p:fltVal val="0"/>
                                          </p:val>
                                        </p:tav>
                                      </p:tavLst>
                                    </p:anim>
                                    <p:anim calcmode="lin" valueType="num">
                                      <p:cBhvr>
                                        <p:cTn id="97" dur="5"/>
                                        <p:tgtEl>
                                          <p:spTgt spid="159758"/>
                                        </p:tgtEl>
                                        <p:attrNameLst>
                                          <p:attrName>ppt_h</p:attrName>
                                        </p:attrNameLst>
                                      </p:cBhvr>
                                      <p:tavLst>
                                        <p:tav tm="0">
                                          <p:val>
                                            <p:strVal val="ppt_h"/>
                                          </p:val>
                                        </p:tav>
                                        <p:tav tm="100000">
                                          <p:val>
                                            <p:fltVal val="0"/>
                                          </p:val>
                                        </p:tav>
                                      </p:tavLst>
                                    </p:anim>
                                    <p:animEffect transition="out" filter="fade">
                                      <p:cBhvr>
                                        <p:cTn id="98" dur="5"/>
                                        <p:tgtEl>
                                          <p:spTgt spid="159758"/>
                                        </p:tgtEl>
                                      </p:cBhvr>
                                    </p:animEffect>
                                    <p:set>
                                      <p:cBhvr>
                                        <p:cTn id="99" dur="1" fill="hold">
                                          <p:stCondLst>
                                            <p:cond delay="4"/>
                                          </p:stCondLst>
                                        </p:cTn>
                                        <p:tgtEl>
                                          <p:spTgt spid="159758"/>
                                        </p:tgtEl>
                                        <p:attrNameLst>
                                          <p:attrName>style.visibility</p:attrName>
                                        </p:attrNameLst>
                                      </p:cBhvr>
                                      <p:to>
                                        <p:strVal val="hidden"/>
                                      </p:to>
                                    </p:set>
                                  </p:childTnLst>
                                </p:cTn>
                              </p:par>
                            </p:childTnLst>
                          </p:cTn>
                        </p:par>
                        <p:par>
                          <p:cTn id="100" fill="hold" nodeType="afterGroup">
                            <p:stCondLst>
                              <p:cond delay="13860"/>
                            </p:stCondLst>
                            <p:childTnLst>
                              <p:par>
                                <p:cTn id="101" presetID="53" presetClass="entr" presetSubtype="0" fill="hold" nodeType="afterEffect">
                                  <p:stCondLst>
                                    <p:cond delay="0"/>
                                  </p:stCondLst>
                                  <p:childTnLst>
                                    <p:set>
                                      <p:cBhvr>
                                        <p:cTn id="102" dur="1" fill="hold">
                                          <p:stCondLst>
                                            <p:cond delay="0"/>
                                          </p:stCondLst>
                                        </p:cTn>
                                        <p:tgtEl>
                                          <p:spTgt spid="159759"/>
                                        </p:tgtEl>
                                        <p:attrNameLst>
                                          <p:attrName>style.visibility</p:attrName>
                                        </p:attrNameLst>
                                      </p:cBhvr>
                                      <p:to>
                                        <p:strVal val="visible"/>
                                      </p:to>
                                    </p:set>
                                    <p:anim calcmode="lin" valueType="num">
                                      <p:cBhvr>
                                        <p:cTn id="103" dur="5" fill="hold"/>
                                        <p:tgtEl>
                                          <p:spTgt spid="159759"/>
                                        </p:tgtEl>
                                        <p:attrNameLst>
                                          <p:attrName>ppt_w</p:attrName>
                                        </p:attrNameLst>
                                      </p:cBhvr>
                                      <p:tavLst>
                                        <p:tav tm="0">
                                          <p:val>
                                            <p:fltVal val="0"/>
                                          </p:val>
                                        </p:tav>
                                        <p:tav tm="100000">
                                          <p:val>
                                            <p:strVal val="#ppt_w"/>
                                          </p:val>
                                        </p:tav>
                                      </p:tavLst>
                                    </p:anim>
                                    <p:anim calcmode="lin" valueType="num">
                                      <p:cBhvr>
                                        <p:cTn id="104" dur="5" fill="hold"/>
                                        <p:tgtEl>
                                          <p:spTgt spid="159759"/>
                                        </p:tgtEl>
                                        <p:attrNameLst>
                                          <p:attrName>ppt_h</p:attrName>
                                        </p:attrNameLst>
                                      </p:cBhvr>
                                      <p:tavLst>
                                        <p:tav tm="0">
                                          <p:val>
                                            <p:fltVal val="0"/>
                                          </p:val>
                                        </p:tav>
                                        <p:tav tm="100000">
                                          <p:val>
                                            <p:strVal val="#ppt_h"/>
                                          </p:val>
                                        </p:tav>
                                      </p:tavLst>
                                    </p:anim>
                                    <p:animEffect transition="in" filter="fade">
                                      <p:cBhvr>
                                        <p:cTn id="105" dur="5"/>
                                        <p:tgtEl>
                                          <p:spTgt spid="159759"/>
                                        </p:tgtEl>
                                      </p:cBhvr>
                                    </p:animEffect>
                                  </p:childTnLst>
                                  <p:subTnLst>
                                    <p:audio>
                                      <p:cMediaNode vol="100000">
                                        <p:cTn display="0" masterRel="sameClick">
                                          <p:stCondLst>
                                            <p:cond evt="begin" delay="0">
                                              <p:tn val="101"/>
                                            </p:cond>
                                          </p:stCondLst>
                                          <p:endCondLst>
                                            <p:cond evt="onStopAudio" delay="0">
                                              <p:tgtEl>
                                                <p:sldTgt/>
                                              </p:tgtEl>
                                            </p:cond>
                                          </p:endCondLst>
                                        </p:cTn>
                                        <p:tgtEl>
                                          <p:sndTgt r:embed="rId3" name="DESTROY.WAV"/>
                                        </p:tgtEl>
                                      </p:cMediaNode>
                                    </p:audio>
                                  </p:subTnLst>
                                </p:cTn>
                              </p:par>
                            </p:childTnLst>
                          </p:cTn>
                        </p:par>
                        <p:par>
                          <p:cTn id="106" fill="hold" nodeType="afterGroup">
                            <p:stCondLst>
                              <p:cond delay="13865"/>
                            </p:stCondLst>
                            <p:childTnLst>
                              <p:par>
                                <p:cTn id="107" presetID="53" presetClass="exit" presetSubtype="0" fill="hold" nodeType="afterEffect">
                                  <p:stCondLst>
                                    <p:cond delay="1000"/>
                                  </p:stCondLst>
                                  <p:childTnLst>
                                    <p:anim calcmode="lin" valueType="num">
                                      <p:cBhvr>
                                        <p:cTn id="108" dur="5"/>
                                        <p:tgtEl>
                                          <p:spTgt spid="159759"/>
                                        </p:tgtEl>
                                        <p:attrNameLst>
                                          <p:attrName>ppt_w</p:attrName>
                                        </p:attrNameLst>
                                      </p:cBhvr>
                                      <p:tavLst>
                                        <p:tav tm="0">
                                          <p:val>
                                            <p:strVal val="ppt_w"/>
                                          </p:val>
                                        </p:tav>
                                        <p:tav tm="100000">
                                          <p:val>
                                            <p:fltVal val="0"/>
                                          </p:val>
                                        </p:tav>
                                      </p:tavLst>
                                    </p:anim>
                                    <p:anim calcmode="lin" valueType="num">
                                      <p:cBhvr>
                                        <p:cTn id="109" dur="5"/>
                                        <p:tgtEl>
                                          <p:spTgt spid="159759"/>
                                        </p:tgtEl>
                                        <p:attrNameLst>
                                          <p:attrName>ppt_h</p:attrName>
                                        </p:attrNameLst>
                                      </p:cBhvr>
                                      <p:tavLst>
                                        <p:tav tm="0">
                                          <p:val>
                                            <p:strVal val="ppt_h"/>
                                          </p:val>
                                        </p:tav>
                                        <p:tav tm="100000">
                                          <p:val>
                                            <p:fltVal val="0"/>
                                          </p:val>
                                        </p:tav>
                                      </p:tavLst>
                                    </p:anim>
                                    <p:animEffect transition="out" filter="fade">
                                      <p:cBhvr>
                                        <p:cTn id="110" dur="5"/>
                                        <p:tgtEl>
                                          <p:spTgt spid="159759"/>
                                        </p:tgtEl>
                                      </p:cBhvr>
                                    </p:animEffect>
                                    <p:set>
                                      <p:cBhvr>
                                        <p:cTn id="111" dur="1" fill="hold">
                                          <p:stCondLst>
                                            <p:cond delay="4"/>
                                          </p:stCondLst>
                                        </p:cTn>
                                        <p:tgtEl>
                                          <p:spTgt spid="159759"/>
                                        </p:tgtEl>
                                        <p:attrNameLst>
                                          <p:attrName>style.visibility</p:attrName>
                                        </p:attrNameLst>
                                      </p:cBhvr>
                                      <p:to>
                                        <p:strVal val="hidden"/>
                                      </p:to>
                                    </p:set>
                                  </p:childTnLst>
                                </p:cTn>
                              </p:par>
                            </p:childTnLst>
                          </p:cTn>
                        </p:par>
                        <p:par>
                          <p:cTn id="112" fill="hold" nodeType="afterGroup">
                            <p:stCondLst>
                              <p:cond delay="14870"/>
                            </p:stCondLst>
                            <p:childTnLst>
                              <p:par>
                                <p:cTn id="113" presetID="53" presetClass="entr" presetSubtype="0" fill="hold" nodeType="afterEffect">
                                  <p:stCondLst>
                                    <p:cond delay="0"/>
                                  </p:stCondLst>
                                  <p:childTnLst>
                                    <p:set>
                                      <p:cBhvr>
                                        <p:cTn id="114" dur="1" fill="hold">
                                          <p:stCondLst>
                                            <p:cond delay="0"/>
                                          </p:stCondLst>
                                        </p:cTn>
                                        <p:tgtEl>
                                          <p:spTgt spid="159760"/>
                                        </p:tgtEl>
                                        <p:attrNameLst>
                                          <p:attrName>style.visibility</p:attrName>
                                        </p:attrNameLst>
                                      </p:cBhvr>
                                      <p:to>
                                        <p:strVal val="visible"/>
                                      </p:to>
                                    </p:set>
                                    <p:anim calcmode="lin" valueType="num">
                                      <p:cBhvr>
                                        <p:cTn id="115" dur="5" fill="hold"/>
                                        <p:tgtEl>
                                          <p:spTgt spid="159760"/>
                                        </p:tgtEl>
                                        <p:attrNameLst>
                                          <p:attrName>ppt_w</p:attrName>
                                        </p:attrNameLst>
                                      </p:cBhvr>
                                      <p:tavLst>
                                        <p:tav tm="0">
                                          <p:val>
                                            <p:fltVal val="0"/>
                                          </p:val>
                                        </p:tav>
                                        <p:tav tm="100000">
                                          <p:val>
                                            <p:strVal val="#ppt_w"/>
                                          </p:val>
                                        </p:tav>
                                      </p:tavLst>
                                    </p:anim>
                                    <p:anim calcmode="lin" valueType="num">
                                      <p:cBhvr>
                                        <p:cTn id="116" dur="5" fill="hold"/>
                                        <p:tgtEl>
                                          <p:spTgt spid="159760"/>
                                        </p:tgtEl>
                                        <p:attrNameLst>
                                          <p:attrName>ppt_h</p:attrName>
                                        </p:attrNameLst>
                                      </p:cBhvr>
                                      <p:tavLst>
                                        <p:tav tm="0">
                                          <p:val>
                                            <p:fltVal val="0"/>
                                          </p:val>
                                        </p:tav>
                                        <p:tav tm="100000">
                                          <p:val>
                                            <p:strVal val="#ppt_h"/>
                                          </p:val>
                                        </p:tav>
                                      </p:tavLst>
                                    </p:anim>
                                    <p:animEffect transition="in" filter="fade">
                                      <p:cBhvr>
                                        <p:cTn id="117" dur="5"/>
                                        <p:tgtEl>
                                          <p:spTgt spid="159760"/>
                                        </p:tgtEl>
                                      </p:cBhvr>
                                    </p:animEffect>
                                  </p:childTnLst>
                                  <p:subTnLst>
                                    <p:audio>
                                      <p:cMediaNode vol="100000">
                                        <p:cTn display="0" masterRel="sameClick">
                                          <p:stCondLst>
                                            <p:cond evt="begin" delay="0">
                                              <p:tn val="113"/>
                                            </p:cond>
                                          </p:stCondLst>
                                          <p:endCondLst>
                                            <p:cond evt="onStopAudio" delay="0">
                                              <p:tgtEl>
                                                <p:sldTgt/>
                                              </p:tgtEl>
                                            </p:cond>
                                          </p:endCondLst>
                                        </p:cTn>
                                        <p:tgtEl>
                                          <p:sndTgt r:embed="rId3" name="DESTROY.WAV"/>
                                        </p:tgtEl>
                                      </p:cMediaNode>
                                    </p:audio>
                                  </p:subTnLst>
                                </p:cTn>
                              </p:par>
                            </p:childTnLst>
                          </p:cTn>
                        </p:par>
                        <p:par>
                          <p:cTn id="118" fill="hold" nodeType="afterGroup">
                            <p:stCondLst>
                              <p:cond delay="14875"/>
                            </p:stCondLst>
                            <p:childTnLst>
                              <p:par>
                                <p:cTn id="119" presetID="53" presetClass="exit" presetSubtype="0" fill="hold" nodeType="afterEffect">
                                  <p:stCondLst>
                                    <p:cond delay="1000"/>
                                  </p:stCondLst>
                                  <p:childTnLst>
                                    <p:anim calcmode="lin" valueType="num">
                                      <p:cBhvr>
                                        <p:cTn id="120" dur="5"/>
                                        <p:tgtEl>
                                          <p:spTgt spid="159760"/>
                                        </p:tgtEl>
                                        <p:attrNameLst>
                                          <p:attrName>ppt_w</p:attrName>
                                        </p:attrNameLst>
                                      </p:cBhvr>
                                      <p:tavLst>
                                        <p:tav tm="0">
                                          <p:val>
                                            <p:strVal val="ppt_w"/>
                                          </p:val>
                                        </p:tav>
                                        <p:tav tm="100000">
                                          <p:val>
                                            <p:fltVal val="0"/>
                                          </p:val>
                                        </p:tav>
                                      </p:tavLst>
                                    </p:anim>
                                    <p:anim calcmode="lin" valueType="num">
                                      <p:cBhvr>
                                        <p:cTn id="121" dur="5"/>
                                        <p:tgtEl>
                                          <p:spTgt spid="159760"/>
                                        </p:tgtEl>
                                        <p:attrNameLst>
                                          <p:attrName>ppt_h</p:attrName>
                                        </p:attrNameLst>
                                      </p:cBhvr>
                                      <p:tavLst>
                                        <p:tav tm="0">
                                          <p:val>
                                            <p:strVal val="ppt_h"/>
                                          </p:val>
                                        </p:tav>
                                        <p:tav tm="100000">
                                          <p:val>
                                            <p:fltVal val="0"/>
                                          </p:val>
                                        </p:tav>
                                      </p:tavLst>
                                    </p:anim>
                                    <p:animEffect transition="out" filter="fade">
                                      <p:cBhvr>
                                        <p:cTn id="122" dur="5"/>
                                        <p:tgtEl>
                                          <p:spTgt spid="159760"/>
                                        </p:tgtEl>
                                      </p:cBhvr>
                                    </p:animEffect>
                                    <p:set>
                                      <p:cBhvr>
                                        <p:cTn id="123" dur="1" fill="hold">
                                          <p:stCondLst>
                                            <p:cond delay="4"/>
                                          </p:stCondLst>
                                        </p:cTn>
                                        <p:tgtEl>
                                          <p:spTgt spid="159760"/>
                                        </p:tgtEl>
                                        <p:attrNameLst>
                                          <p:attrName>style.visibility</p:attrName>
                                        </p:attrNameLst>
                                      </p:cBhvr>
                                      <p:to>
                                        <p:strVal val="hidden"/>
                                      </p:to>
                                    </p:set>
                                  </p:childTnLst>
                                </p:cTn>
                              </p:par>
                            </p:childTnLst>
                          </p:cTn>
                        </p:par>
                        <p:par>
                          <p:cTn id="124" fill="hold" nodeType="afterGroup">
                            <p:stCondLst>
                              <p:cond delay="15880"/>
                            </p:stCondLst>
                            <p:childTnLst>
                              <p:par>
                                <p:cTn id="125" presetID="53" presetClass="entr" presetSubtype="0" fill="hold" nodeType="afterEffect">
                                  <p:stCondLst>
                                    <p:cond delay="0"/>
                                  </p:stCondLst>
                                  <p:childTnLst>
                                    <p:set>
                                      <p:cBhvr>
                                        <p:cTn id="126" dur="1" fill="hold">
                                          <p:stCondLst>
                                            <p:cond delay="0"/>
                                          </p:stCondLst>
                                        </p:cTn>
                                        <p:tgtEl>
                                          <p:spTgt spid="159761"/>
                                        </p:tgtEl>
                                        <p:attrNameLst>
                                          <p:attrName>style.visibility</p:attrName>
                                        </p:attrNameLst>
                                      </p:cBhvr>
                                      <p:to>
                                        <p:strVal val="visible"/>
                                      </p:to>
                                    </p:set>
                                    <p:anim calcmode="lin" valueType="num">
                                      <p:cBhvr>
                                        <p:cTn id="127" dur="5" fill="hold"/>
                                        <p:tgtEl>
                                          <p:spTgt spid="159761"/>
                                        </p:tgtEl>
                                        <p:attrNameLst>
                                          <p:attrName>ppt_w</p:attrName>
                                        </p:attrNameLst>
                                      </p:cBhvr>
                                      <p:tavLst>
                                        <p:tav tm="0">
                                          <p:val>
                                            <p:fltVal val="0"/>
                                          </p:val>
                                        </p:tav>
                                        <p:tav tm="100000">
                                          <p:val>
                                            <p:strVal val="#ppt_w"/>
                                          </p:val>
                                        </p:tav>
                                      </p:tavLst>
                                    </p:anim>
                                    <p:anim calcmode="lin" valueType="num">
                                      <p:cBhvr>
                                        <p:cTn id="128" dur="5" fill="hold"/>
                                        <p:tgtEl>
                                          <p:spTgt spid="159761"/>
                                        </p:tgtEl>
                                        <p:attrNameLst>
                                          <p:attrName>ppt_h</p:attrName>
                                        </p:attrNameLst>
                                      </p:cBhvr>
                                      <p:tavLst>
                                        <p:tav tm="0">
                                          <p:val>
                                            <p:fltVal val="0"/>
                                          </p:val>
                                        </p:tav>
                                        <p:tav tm="100000">
                                          <p:val>
                                            <p:strVal val="#ppt_h"/>
                                          </p:val>
                                        </p:tav>
                                      </p:tavLst>
                                    </p:anim>
                                    <p:animEffect transition="in" filter="fade">
                                      <p:cBhvr>
                                        <p:cTn id="129" dur="5"/>
                                        <p:tgtEl>
                                          <p:spTgt spid="159761"/>
                                        </p:tgtEl>
                                      </p:cBhvr>
                                    </p:animEffect>
                                  </p:childTnLst>
                                  <p:subTnLst>
                                    <p:audio>
                                      <p:cMediaNode vol="100000">
                                        <p:cTn display="0" masterRel="sameClick">
                                          <p:stCondLst>
                                            <p:cond evt="begin" delay="0">
                                              <p:tn val="125"/>
                                            </p:cond>
                                          </p:stCondLst>
                                          <p:endCondLst>
                                            <p:cond evt="onStopAudio" delay="0">
                                              <p:tgtEl>
                                                <p:sldTgt/>
                                              </p:tgtEl>
                                            </p:cond>
                                          </p:endCondLst>
                                        </p:cTn>
                                        <p:tgtEl>
                                          <p:sndTgt r:embed="rId3" name="DESTROY.WAV"/>
                                        </p:tgtEl>
                                      </p:cMediaNode>
                                    </p:audio>
                                  </p:subTnLst>
                                </p:cTn>
                              </p:par>
                            </p:childTnLst>
                          </p:cTn>
                        </p:par>
                        <p:par>
                          <p:cTn id="130" fill="hold" nodeType="afterGroup">
                            <p:stCondLst>
                              <p:cond delay="15885"/>
                            </p:stCondLst>
                            <p:childTnLst>
                              <p:par>
                                <p:cTn id="131" presetID="53" presetClass="exit" presetSubtype="0" fill="hold" nodeType="afterEffect">
                                  <p:stCondLst>
                                    <p:cond delay="1000"/>
                                  </p:stCondLst>
                                  <p:childTnLst>
                                    <p:anim calcmode="lin" valueType="num">
                                      <p:cBhvr>
                                        <p:cTn id="132" dur="5"/>
                                        <p:tgtEl>
                                          <p:spTgt spid="159761"/>
                                        </p:tgtEl>
                                        <p:attrNameLst>
                                          <p:attrName>ppt_w</p:attrName>
                                        </p:attrNameLst>
                                      </p:cBhvr>
                                      <p:tavLst>
                                        <p:tav tm="0">
                                          <p:val>
                                            <p:strVal val="ppt_w"/>
                                          </p:val>
                                        </p:tav>
                                        <p:tav tm="100000">
                                          <p:val>
                                            <p:fltVal val="0"/>
                                          </p:val>
                                        </p:tav>
                                      </p:tavLst>
                                    </p:anim>
                                    <p:anim calcmode="lin" valueType="num">
                                      <p:cBhvr>
                                        <p:cTn id="133" dur="5"/>
                                        <p:tgtEl>
                                          <p:spTgt spid="159761"/>
                                        </p:tgtEl>
                                        <p:attrNameLst>
                                          <p:attrName>ppt_h</p:attrName>
                                        </p:attrNameLst>
                                      </p:cBhvr>
                                      <p:tavLst>
                                        <p:tav tm="0">
                                          <p:val>
                                            <p:strVal val="ppt_h"/>
                                          </p:val>
                                        </p:tav>
                                        <p:tav tm="100000">
                                          <p:val>
                                            <p:fltVal val="0"/>
                                          </p:val>
                                        </p:tav>
                                      </p:tavLst>
                                    </p:anim>
                                    <p:animEffect transition="out" filter="fade">
                                      <p:cBhvr>
                                        <p:cTn id="134" dur="5"/>
                                        <p:tgtEl>
                                          <p:spTgt spid="159761"/>
                                        </p:tgtEl>
                                      </p:cBhvr>
                                    </p:animEffect>
                                    <p:set>
                                      <p:cBhvr>
                                        <p:cTn id="135" dur="1" fill="hold">
                                          <p:stCondLst>
                                            <p:cond delay="4"/>
                                          </p:stCondLst>
                                        </p:cTn>
                                        <p:tgtEl>
                                          <p:spTgt spid="159761"/>
                                        </p:tgtEl>
                                        <p:attrNameLst>
                                          <p:attrName>style.visibility</p:attrName>
                                        </p:attrNameLst>
                                      </p:cBhvr>
                                      <p:to>
                                        <p:strVal val="hidden"/>
                                      </p:to>
                                    </p:set>
                                  </p:childTnLst>
                                </p:cTn>
                              </p:par>
                            </p:childTnLst>
                          </p:cTn>
                        </p:par>
                        <p:par>
                          <p:cTn id="136" fill="hold" nodeType="afterGroup">
                            <p:stCondLst>
                              <p:cond delay="16890"/>
                            </p:stCondLst>
                            <p:childTnLst>
                              <p:par>
                                <p:cTn id="137" presetID="53" presetClass="entr" presetSubtype="0" fill="hold" nodeType="afterEffect">
                                  <p:stCondLst>
                                    <p:cond delay="0"/>
                                  </p:stCondLst>
                                  <p:childTnLst>
                                    <p:set>
                                      <p:cBhvr>
                                        <p:cTn id="138" dur="1" fill="hold">
                                          <p:stCondLst>
                                            <p:cond delay="0"/>
                                          </p:stCondLst>
                                        </p:cTn>
                                        <p:tgtEl>
                                          <p:spTgt spid="159762"/>
                                        </p:tgtEl>
                                        <p:attrNameLst>
                                          <p:attrName>style.visibility</p:attrName>
                                        </p:attrNameLst>
                                      </p:cBhvr>
                                      <p:to>
                                        <p:strVal val="visible"/>
                                      </p:to>
                                    </p:set>
                                    <p:anim calcmode="lin" valueType="num">
                                      <p:cBhvr>
                                        <p:cTn id="139" dur="5" fill="hold"/>
                                        <p:tgtEl>
                                          <p:spTgt spid="159762"/>
                                        </p:tgtEl>
                                        <p:attrNameLst>
                                          <p:attrName>ppt_w</p:attrName>
                                        </p:attrNameLst>
                                      </p:cBhvr>
                                      <p:tavLst>
                                        <p:tav tm="0">
                                          <p:val>
                                            <p:fltVal val="0"/>
                                          </p:val>
                                        </p:tav>
                                        <p:tav tm="100000">
                                          <p:val>
                                            <p:strVal val="#ppt_w"/>
                                          </p:val>
                                        </p:tav>
                                      </p:tavLst>
                                    </p:anim>
                                    <p:anim calcmode="lin" valueType="num">
                                      <p:cBhvr>
                                        <p:cTn id="140" dur="5" fill="hold"/>
                                        <p:tgtEl>
                                          <p:spTgt spid="159762"/>
                                        </p:tgtEl>
                                        <p:attrNameLst>
                                          <p:attrName>ppt_h</p:attrName>
                                        </p:attrNameLst>
                                      </p:cBhvr>
                                      <p:tavLst>
                                        <p:tav tm="0">
                                          <p:val>
                                            <p:fltVal val="0"/>
                                          </p:val>
                                        </p:tav>
                                        <p:tav tm="100000">
                                          <p:val>
                                            <p:strVal val="#ppt_h"/>
                                          </p:val>
                                        </p:tav>
                                      </p:tavLst>
                                    </p:anim>
                                    <p:animEffect transition="in" filter="fade">
                                      <p:cBhvr>
                                        <p:cTn id="141" dur="5"/>
                                        <p:tgtEl>
                                          <p:spTgt spid="159762"/>
                                        </p:tgtEl>
                                      </p:cBhvr>
                                    </p:animEffect>
                                  </p:childTnLst>
                                  <p:subTnLst>
                                    <p:audio>
                                      <p:cMediaNode vol="100000">
                                        <p:cTn display="0" masterRel="sameClick">
                                          <p:stCondLst>
                                            <p:cond evt="begin" delay="0">
                                              <p:tn val="137"/>
                                            </p:cond>
                                          </p:stCondLst>
                                          <p:endCondLst>
                                            <p:cond evt="onStopAudio" delay="0">
                                              <p:tgtEl>
                                                <p:sldTgt/>
                                              </p:tgtEl>
                                            </p:cond>
                                          </p:endCondLst>
                                        </p:cTn>
                                        <p:tgtEl>
                                          <p:sndTgt r:embed="rId3" name="DESTROY.WAV"/>
                                        </p:tgtEl>
                                      </p:cMediaNode>
                                    </p:audio>
                                  </p:subTnLst>
                                </p:cTn>
                              </p:par>
                            </p:childTnLst>
                          </p:cTn>
                        </p:par>
                        <p:par>
                          <p:cTn id="142" fill="hold" nodeType="afterGroup">
                            <p:stCondLst>
                              <p:cond delay="16895"/>
                            </p:stCondLst>
                            <p:childTnLst>
                              <p:par>
                                <p:cTn id="143" presetID="53" presetClass="exit" presetSubtype="0" fill="hold" nodeType="afterEffect">
                                  <p:stCondLst>
                                    <p:cond delay="1000"/>
                                  </p:stCondLst>
                                  <p:childTnLst>
                                    <p:anim calcmode="lin" valueType="num">
                                      <p:cBhvr>
                                        <p:cTn id="144" dur="5"/>
                                        <p:tgtEl>
                                          <p:spTgt spid="159762"/>
                                        </p:tgtEl>
                                        <p:attrNameLst>
                                          <p:attrName>ppt_w</p:attrName>
                                        </p:attrNameLst>
                                      </p:cBhvr>
                                      <p:tavLst>
                                        <p:tav tm="0">
                                          <p:val>
                                            <p:strVal val="ppt_w"/>
                                          </p:val>
                                        </p:tav>
                                        <p:tav tm="100000">
                                          <p:val>
                                            <p:fltVal val="0"/>
                                          </p:val>
                                        </p:tav>
                                      </p:tavLst>
                                    </p:anim>
                                    <p:anim calcmode="lin" valueType="num">
                                      <p:cBhvr>
                                        <p:cTn id="145" dur="5"/>
                                        <p:tgtEl>
                                          <p:spTgt spid="159762"/>
                                        </p:tgtEl>
                                        <p:attrNameLst>
                                          <p:attrName>ppt_h</p:attrName>
                                        </p:attrNameLst>
                                      </p:cBhvr>
                                      <p:tavLst>
                                        <p:tav tm="0">
                                          <p:val>
                                            <p:strVal val="ppt_h"/>
                                          </p:val>
                                        </p:tav>
                                        <p:tav tm="100000">
                                          <p:val>
                                            <p:fltVal val="0"/>
                                          </p:val>
                                        </p:tav>
                                      </p:tavLst>
                                    </p:anim>
                                    <p:animEffect transition="out" filter="fade">
                                      <p:cBhvr>
                                        <p:cTn id="146" dur="5"/>
                                        <p:tgtEl>
                                          <p:spTgt spid="159762"/>
                                        </p:tgtEl>
                                      </p:cBhvr>
                                    </p:animEffect>
                                    <p:set>
                                      <p:cBhvr>
                                        <p:cTn id="147" dur="1" fill="hold">
                                          <p:stCondLst>
                                            <p:cond delay="4"/>
                                          </p:stCondLst>
                                        </p:cTn>
                                        <p:tgtEl>
                                          <p:spTgt spid="159762"/>
                                        </p:tgtEl>
                                        <p:attrNameLst>
                                          <p:attrName>style.visibility</p:attrName>
                                        </p:attrNameLst>
                                      </p:cBhvr>
                                      <p:to>
                                        <p:strVal val="hidden"/>
                                      </p:to>
                                    </p:set>
                                  </p:childTnLst>
                                </p:cTn>
                              </p:par>
                            </p:childTnLst>
                          </p:cTn>
                        </p:par>
                        <p:par>
                          <p:cTn id="148" fill="hold" nodeType="afterGroup">
                            <p:stCondLst>
                              <p:cond delay="17900"/>
                            </p:stCondLst>
                            <p:childTnLst>
                              <p:par>
                                <p:cTn id="149" presetID="53" presetClass="entr" presetSubtype="0" fill="hold" nodeType="afterEffect">
                                  <p:stCondLst>
                                    <p:cond delay="0"/>
                                  </p:stCondLst>
                                  <p:childTnLst>
                                    <p:set>
                                      <p:cBhvr>
                                        <p:cTn id="150" dur="1" fill="hold">
                                          <p:stCondLst>
                                            <p:cond delay="0"/>
                                          </p:stCondLst>
                                        </p:cTn>
                                        <p:tgtEl>
                                          <p:spTgt spid="159763"/>
                                        </p:tgtEl>
                                        <p:attrNameLst>
                                          <p:attrName>style.visibility</p:attrName>
                                        </p:attrNameLst>
                                      </p:cBhvr>
                                      <p:to>
                                        <p:strVal val="visible"/>
                                      </p:to>
                                    </p:set>
                                    <p:anim calcmode="lin" valueType="num">
                                      <p:cBhvr>
                                        <p:cTn id="151" dur="5" fill="hold"/>
                                        <p:tgtEl>
                                          <p:spTgt spid="159763"/>
                                        </p:tgtEl>
                                        <p:attrNameLst>
                                          <p:attrName>ppt_w</p:attrName>
                                        </p:attrNameLst>
                                      </p:cBhvr>
                                      <p:tavLst>
                                        <p:tav tm="0">
                                          <p:val>
                                            <p:fltVal val="0"/>
                                          </p:val>
                                        </p:tav>
                                        <p:tav tm="100000">
                                          <p:val>
                                            <p:strVal val="#ppt_w"/>
                                          </p:val>
                                        </p:tav>
                                      </p:tavLst>
                                    </p:anim>
                                    <p:anim calcmode="lin" valueType="num">
                                      <p:cBhvr>
                                        <p:cTn id="152" dur="5" fill="hold"/>
                                        <p:tgtEl>
                                          <p:spTgt spid="159763"/>
                                        </p:tgtEl>
                                        <p:attrNameLst>
                                          <p:attrName>ppt_h</p:attrName>
                                        </p:attrNameLst>
                                      </p:cBhvr>
                                      <p:tavLst>
                                        <p:tav tm="0">
                                          <p:val>
                                            <p:fltVal val="0"/>
                                          </p:val>
                                        </p:tav>
                                        <p:tav tm="100000">
                                          <p:val>
                                            <p:strVal val="#ppt_h"/>
                                          </p:val>
                                        </p:tav>
                                      </p:tavLst>
                                    </p:anim>
                                    <p:animEffect transition="in" filter="fade">
                                      <p:cBhvr>
                                        <p:cTn id="153" dur="5"/>
                                        <p:tgtEl>
                                          <p:spTgt spid="159763"/>
                                        </p:tgtEl>
                                      </p:cBhvr>
                                    </p:animEffect>
                                  </p:childTnLst>
                                  <p:subTnLst>
                                    <p:audio>
                                      <p:cMediaNode>
                                        <p:cTn display="0" masterRel="sameClick">
                                          <p:stCondLst>
                                            <p:cond evt="begin" delay="0">
                                              <p:tn val="149"/>
                                            </p:cond>
                                          </p:stCondLst>
                                          <p:endCondLst>
                                            <p:cond evt="onStopAudio" delay="0">
                                              <p:tgtEl>
                                                <p:sldTgt/>
                                              </p:tgtEl>
                                            </p:cond>
                                          </p:endCondLst>
                                        </p:cTn>
                                        <p:tgtEl>
                                          <p:sndTgt r:embed="rId4" name="drumroll.wav"/>
                                        </p:tgtEl>
                                      </p:cMediaNode>
                                    </p:audio>
                                  </p:subTnLst>
                                </p:cTn>
                              </p:par>
                            </p:childTnLst>
                          </p:cTn>
                        </p:par>
                        <p:par>
                          <p:cTn id="154" fill="hold" nodeType="afterGroup">
                            <p:stCondLst>
                              <p:cond delay="17905"/>
                            </p:stCondLst>
                            <p:childTnLst>
                              <p:par>
                                <p:cTn id="155" presetID="39" presetClass="exit" presetSubtype="0" decel="100000" fill="hold" nodeType="afterEffect">
                                  <p:stCondLst>
                                    <p:cond delay="0"/>
                                  </p:stCondLst>
                                  <p:childTnLst>
                                    <p:anim calcmode="lin" valueType="num">
                                      <p:cBhvr>
                                        <p:cTn id="156" dur="1000"/>
                                        <p:tgtEl>
                                          <p:spTgt spid="159765"/>
                                        </p:tgtEl>
                                        <p:attrNameLst>
                                          <p:attrName>ppt_h</p:attrName>
                                        </p:attrNameLst>
                                      </p:cBhvr>
                                      <p:tavLst>
                                        <p:tav tm="0">
                                          <p:val>
                                            <p:strVal val="ppt_h"/>
                                          </p:val>
                                        </p:tav>
                                        <p:tav tm="50000">
                                          <p:val>
                                            <p:strVal val="ppt_h/20"/>
                                          </p:val>
                                        </p:tav>
                                        <p:tav tm="100000">
                                          <p:val>
                                            <p:strVal val="ppt_h/20"/>
                                          </p:val>
                                        </p:tav>
                                      </p:tavLst>
                                    </p:anim>
                                    <p:anim calcmode="lin" valueType="num">
                                      <p:cBhvr>
                                        <p:cTn id="157" dur="1000"/>
                                        <p:tgtEl>
                                          <p:spTgt spid="159765"/>
                                        </p:tgtEl>
                                        <p:attrNameLst>
                                          <p:attrName>ppt_w</p:attrName>
                                        </p:attrNameLst>
                                      </p:cBhvr>
                                      <p:tavLst>
                                        <p:tav tm="0">
                                          <p:val>
                                            <p:strVal val="ppt_w"/>
                                          </p:val>
                                        </p:tav>
                                        <p:tav tm="50000">
                                          <p:val>
                                            <p:strVal val="ppt_w+.3"/>
                                          </p:val>
                                        </p:tav>
                                        <p:tav tm="100000">
                                          <p:val>
                                            <p:strVal val="ppt_w+.3"/>
                                          </p:val>
                                        </p:tav>
                                      </p:tavLst>
                                    </p:anim>
                                    <p:anim calcmode="lin" valueType="num">
                                      <p:cBhvr>
                                        <p:cTn id="158" dur="1000"/>
                                        <p:tgtEl>
                                          <p:spTgt spid="159765"/>
                                        </p:tgtEl>
                                        <p:attrNameLst>
                                          <p:attrName>ppt_x</p:attrName>
                                        </p:attrNameLst>
                                      </p:cBhvr>
                                      <p:tavLst>
                                        <p:tav tm="0">
                                          <p:val>
                                            <p:strVal val="ppt_x"/>
                                          </p:val>
                                        </p:tav>
                                        <p:tav tm="50000">
                                          <p:val>
                                            <p:strVal val="ppt_x"/>
                                          </p:val>
                                        </p:tav>
                                        <p:tav tm="100000">
                                          <p:val>
                                            <p:strVal val="ppt_x-.3"/>
                                          </p:val>
                                        </p:tav>
                                      </p:tavLst>
                                    </p:anim>
                                    <p:anim calcmode="lin" valueType="num">
                                      <p:cBhvr>
                                        <p:cTn id="159" dur="1000"/>
                                        <p:tgtEl>
                                          <p:spTgt spid="159765"/>
                                        </p:tgtEl>
                                        <p:attrNameLst>
                                          <p:attrName>ppt_y</p:attrName>
                                        </p:attrNameLst>
                                      </p:cBhvr>
                                      <p:tavLst>
                                        <p:tav tm="0">
                                          <p:val>
                                            <p:strVal val="ppt_y"/>
                                          </p:val>
                                        </p:tav>
                                        <p:tav tm="100000">
                                          <p:val>
                                            <p:strVal val="ppt_y"/>
                                          </p:val>
                                        </p:tav>
                                      </p:tavLst>
                                    </p:anim>
                                    <p:set>
                                      <p:cBhvr>
                                        <p:cTn id="160" dur="1" fill="hold">
                                          <p:stCondLst>
                                            <p:cond delay="999"/>
                                          </p:stCondLst>
                                        </p:cTn>
                                        <p:tgtEl>
                                          <p:spTgt spid="159765"/>
                                        </p:tgtEl>
                                        <p:attrNameLst>
                                          <p:attrName>style.visibility</p:attrName>
                                        </p:attrNameLst>
                                      </p:cBhvr>
                                      <p:to>
                                        <p:strVal val="hidden"/>
                                      </p:to>
                                    </p:se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24" presetClass="entr" presetSubtype="0" fill="hold" nodeType="clickEffect">
                                  <p:stCondLst>
                                    <p:cond delay="0"/>
                                  </p:stCondLst>
                                  <p:childTnLst>
                                    <p:set>
                                      <p:cBhvr>
                                        <p:cTn id="164" dur="1" fill="hold">
                                          <p:stCondLst>
                                            <p:cond delay="0"/>
                                          </p:stCondLst>
                                        </p:cTn>
                                        <p:tgtEl>
                                          <p:spTgt spid="159764"/>
                                        </p:tgtEl>
                                        <p:attrNameLst>
                                          <p:attrName>style.visibility</p:attrName>
                                        </p:attrNameLst>
                                      </p:cBhvr>
                                      <p:to>
                                        <p:strVal val="visible"/>
                                      </p:to>
                                    </p:set>
                                    <p:anim to="" calcmode="lin" valueType="num">
                                      <p:cBhvr>
                                        <p:cTn id="165" dur="1" fill="hold"/>
                                        <p:tgtEl>
                                          <p:spTgt spid="15976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allAtOnce"/>
      <p:bldP spid="159748" grpId="0" build="allAtOnce" autoUpdateAnimBg="0"/>
      <p:bldP spid="159749" grpId="0" build="allAtOnce" autoUpdateAnimBg="0"/>
      <p:bldP spid="159750" grpId="0" build="allAtOnce" autoUpdateAnimBg="0"/>
      <p:bldP spid="159751" grpId="0" build="allAtOnce" autoUpdateAnimBg="0"/>
      <p:bldP spid="159753" grpId="0"/>
      <p:bldP spid="159753" grpId="1"/>
      <p:bldP spid="159754" grpId="0"/>
      <p:bldP spid="159754" grpId="1"/>
      <p:bldP spid="159755" grpId="0"/>
      <p:bldP spid="159755" grpId="1"/>
      <p:bldP spid="159756" grpId="0"/>
      <p:bldP spid="159757" grpId="0"/>
      <p:bldP spid="159757" grpId="1"/>
      <p:bldP spid="159758" grpId="0"/>
      <p:bldP spid="159758" grpId="1"/>
      <p:bldP spid="159759" grpId="0"/>
      <p:bldP spid="159759" grpId="1"/>
      <p:bldP spid="159760" grpId="0"/>
      <p:bldP spid="159760" grpId="1"/>
      <p:bldP spid="159761" grpId="0"/>
      <p:bldP spid="159761" grpId="1"/>
      <p:bldP spid="159762" grpId="0"/>
      <p:bldP spid="159762" grpId="1"/>
      <p:bldP spid="15976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WordArt 3">
            <a:extLst>
              <a:ext uri="{FF2B5EF4-FFF2-40B4-BE49-F238E27FC236}">
                <a16:creationId xmlns:a16="http://schemas.microsoft.com/office/drawing/2014/main" id="{F9B83B9D-ADD2-5ED2-F3D8-AD06F16D828A}"/>
              </a:ext>
            </a:extLst>
          </p:cNvPr>
          <p:cNvSpPr>
            <a:spLocks noChangeArrowheads="1" noChangeShapeType="1" noTextEdit="1"/>
          </p:cNvSpPr>
          <p:nvPr/>
        </p:nvSpPr>
        <p:spPr bwMode="auto">
          <a:xfrm>
            <a:off x="762000" y="1295400"/>
            <a:ext cx="7620000" cy="3124200"/>
          </a:xfrm>
          <a:prstGeom prst="rect">
            <a:avLst/>
          </a:prstGeom>
        </p:spPr>
        <p:txBody>
          <a:bodyPr wrap="none" fromWordArt="1">
            <a:prstTxWarp prst="textPlain">
              <a:avLst>
                <a:gd name="adj" fmla="val 49722"/>
              </a:avLst>
            </a:prstTxWarp>
          </a:bodyPr>
          <a:lstStyle/>
          <a:p>
            <a:pPr algn="ctr"/>
            <a:r>
              <a:rPr lang="vi-VN" sz="3600" kern="10">
                <a:ln w="12700">
                  <a:solidFill>
                    <a:srgbClr val="33CC33"/>
                  </a:solidFill>
                  <a:round/>
                  <a:headEnd/>
                  <a:tailEnd/>
                </a:ln>
                <a:gradFill rotWithShape="1">
                  <a:gsLst>
                    <a:gs pos="0">
                      <a:srgbClr val="FF3300">
                        <a:alpha val="48000"/>
                      </a:srgbClr>
                    </a:gs>
                    <a:gs pos="100000">
                      <a:srgbClr val="E32D00"/>
                    </a:gs>
                  </a:gsLst>
                  <a:lin ang="5400000" scaled="1"/>
                </a:gradFill>
                <a:effectLst>
                  <a:outerShdw dist="45791" dir="2021404" algn="ctr" rotWithShape="0">
                    <a:srgbClr val="9999FF"/>
                  </a:outerShdw>
                </a:effectLst>
                <a:cs typeface="Arial" panose="020B0604020202020204" pitchFamily="34" charset="0"/>
              </a:rPr>
              <a:t>XIN CHÂN THÀNH CÁM ƠN!</a:t>
            </a:r>
          </a:p>
        </p:txBody>
      </p:sp>
      <p:pic>
        <p:nvPicPr>
          <p:cNvPr id="24579" name="Picture 21" descr="bouquet">
            <a:extLst>
              <a:ext uri="{FF2B5EF4-FFF2-40B4-BE49-F238E27FC236}">
                <a16:creationId xmlns:a16="http://schemas.microsoft.com/office/drawing/2014/main" id="{2721BAEC-1B43-C7AE-F20A-26C20A89B5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800600"/>
            <a:ext cx="131445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132099"/>
                                        </p:tgtEl>
                                        <p:attrNameLst>
                                          <p:attrName>style.visibility</p:attrName>
                                        </p:attrNameLst>
                                      </p:cBhvr>
                                      <p:to>
                                        <p:strVal val="visible"/>
                                      </p:to>
                                    </p:set>
                                    <p:animEffect transition="in" filter="wipe(down)">
                                      <p:cBhvr>
                                        <p:cTn id="7" dur="580">
                                          <p:stCondLst>
                                            <p:cond delay="0"/>
                                          </p:stCondLst>
                                        </p:cTn>
                                        <p:tgtEl>
                                          <p:spTgt spid="132099"/>
                                        </p:tgtEl>
                                      </p:cBhvr>
                                    </p:animEffect>
                                    <p:anim calcmode="lin" valueType="num">
                                      <p:cBhvr>
                                        <p:cTn id="8" dur="1822" tmFilter="0,0; 0.14,0.36; 0.43,0.73; 0.71,0.91; 1.0,1.0">
                                          <p:stCondLst>
                                            <p:cond delay="0"/>
                                          </p:stCondLst>
                                        </p:cTn>
                                        <p:tgtEl>
                                          <p:spTgt spid="13209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209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209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209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2099"/>
                                        </p:tgtEl>
                                        <p:attrNameLst>
                                          <p:attrName>ppt_y</p:attrName>
                                        </p:attrNameLst>
                                      </p:cBhvr>
                                      <p:tavLst>
                                        <p:tav tm="0" fmla="#ppt_y-sin(pi*$)/81">
                                          <p:val>
                                            <p:fltVal val="0"/>
                                          </p:val>
                                        </p:tav>
                                        <p:tav tm="100000">
                                          <p:val>
                                            <p:fltVal val="1"/>
                                          </p:val>
                                        </p:tav>
                                      </p:tavLst>
                                    </p:anim>
                                    <p:animScale>
                                      <p:cBhvr>
                                        <p:cTn id="13" dur="26">
                                          <p:stCondLst>
                                            <p:cond delay="650"/>
                                          </p:stCondLst>
                                        </p:cTn>
                                        <p:tgtEl>
                                          <p:spTgt spid="132099"/>
                                        </p:tgtEl>
                                      </p:cBhvr>
                                      <p:to x="100000" y="60000"/>
                                    </p:animScale>
                                    <p:animScale>
                                      <p:cBhvr>
                                        <p:cTn id="14" dur="166" decel="50000">
                                          <p:stCondLst>
                                            <p:cond delay="676"/>
                                          </p:stCondLst>
                                        </p:cTn>
                                        <p:tgtEl>
                                          <p:spTgt spid="132099"/>
                                        </p:tgtEl>
                                      </p:cBhvr>
                                      <p:to x="100000" y="100000"/>
                                    </p:animScale>
                                    <p:animScale>
                                      <p:cBhvr>
                                        <p:cTn id="15" dur="26">
                                          <p:stCondLst>
                                            <p:cond delay="1312"/>
                                          </p:stCondLst>
                                        </p:cTn>
                                        <p:tgtEl>
                                          <p:spTgt spid="132099"/>
                                        </p:tgtEl>
                                      </p:cBhvr>
                                      <p:to x="100000" y="80000"/>
                                    </p:animScale>
                                    <p:animScale>
                                      <p:cBhvr>
                                        <p:cTn id="16" dur="166" decel="50000">
                                          <p:stCondLst>
                                            <p:cond delay="1338"/>
                                          </p:stCondLst>
                                        </p:cTn>
                                        <p:tgtEl>
                                          <p:spTgt spid="132099"/>
                                        </p:tgtEl>
                                      </p:cBhvr>
                                      <p:to x="100000" y="100000"/>
                                    </p:animScale>
                                    <p:animScale>
                                      <p:cBhvr>
                                        <p:cTn id="17" dur="26">
                                          <p:stCondLst>
                                            <p:cond delay="1642"/>
                                          </p:stCondLst>
                                        </p:cTn>
                                        <p:tgtEl>
                                          <p:spTgt spid="132099"/>
                                        </p:tgtEl>
                                      </p:cBhvr>
                                      <p:to x="100000" y="90000"/>
                                    </p:animScale>
                                    <p:animScale>
                                      <p:cBhvr>
                                        <p:cTn id="18" dur="166" decel="50000">
                                          <p:stCondLst>
                                            <p:cond delay="1668"/>
                                          </p:stCondLst>
                                        </p:cTn>
                                        <p:tgtEl>
                                          <p:spTgt spid="132099"/>
                                        </p:tgtEl>
                                      </p:cBhvr>
                                      <p:to x="100000" y="100000"/>
                                    </p:animScale>
                                    <p:animScale>
                                      <p:cBhvr>
                                        <p:cTn id="19" dur="26">
                                          <p:stCondLst>
                                            <p:cond delay="1808"/>
                                          </p:stCondLst>
                                        </p:cTn>
                                        <p:tgtEl>
                                          <p:spTgt spid="132099"/>
                                        </p:tgtEl>
                                      </p:cBhvr>
                                      <p:to x="100000" y="95000"/>
                                    </p:animScale>
                                    <p:animScale>
                                      <p:cBhvr>
                                        <p:cTn id="20" dur="166" decel="50000">
                                          <p:stCondLst>
                                            <p:cond delay="1834"/>
                                          </p:stCondLst>
                                        </p:cTn>
                                        <p:tgtEl>
                                          <p:spTgt spid="13209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
            <a:extLst>
              <a:ext uri="{FF2B5EF4-FFF2-40B4-BE49-F238E27FC236}">
                <a16:creationId xmlns:a16="http://schemas.microsoft.com/office/drawing/2014/main" id="{7E26055F-B054-8DE9-B301-52A74C605A13}"/>
              </a:ext>
            </a:extLst>
          </p:cNvPr>
          <p:cNvGrpSpPr>
            <a:grpSpLocks/>
          </p:cNvGrpSpPr>
          <p:nvPr/>
        </p:nvGrpSpPr>
        <p:grpSpPr bwMode="auto">
          <a:xfrm>
            <a:off x="0" y="0"/>
            <a:ext cx="9144000" cy="6858000"/>
            <a:chOff x="0" y="0"/>
            <a:chExt cx="5760" cy="4320"/>
          </a:xfrm>
        </p:grpSpPr>
        <p:pic>
          <p:nvPicPr>
            <p:cNvPr id="6150" name="Picture 3" descr="Khung hinh hoa PPT 7">
              <a:extLst>
                <a:ext uri="{FF2B5EF4-FFF2-40B4-BE49-F238E27FC236}">
                  <a16:creationId xmlns:a16="http://schemas.microsoft.com/office/drawing/2014/main" id="{C9CFBCDD-A525-7963-E714-4880097DC7A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47816" r="51711"/>
            <a:stretch>
              <a:fillRect/>
            </a:stretch>
          </p:blipFill>
          <p:spPr bwMode="auto">
            <a:xfrm>
              <a:off x="0" y="2219"/>
              <a:ext cx="2592" cy="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4" descr="Khung hinh hoa PPT 7">
              <a:extLst>
                <a:ext uri="{FF2B5EF4-FFF2-40B4-BE49-F238E27FC236}">
                  <a16:creationId xmlns:a16="http://schemas.microsoft.com/office/drawing/2014/main" id="{1E1BDAB7-3F0D-13AA-6376-0BBB134570C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47816" r="51711"/>
            <a:stretch>
              <a:fillRect/>
            </a:stretch>
          </p:blipFill>
          <p:spPr bwMode="auto">
            <a:xfrm rot="-5400000">
              <a:off x="3414" y="1973"/>
              <a:ext cx="2592" cy="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5" descr="Khung hinh hoa PPT 7">
              <a:extLst>
                <a:ext uri="{FF2B5EF4-FFF2-40B4-BE49-F238E27FC236}">
                  <a16:creationId xmlns:a16="http://schemas.microsoft.com/office/drawing/2014/main" id="{5DC41ACE-C458-82C3-4B9B-122FE16D4F9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47816" r="51711"/>
            <a:stretch>
              <a:fillRect/>
            </a:stretch>
          </p:blipFill>
          <p:spPr bwMode="auto">
            <a:xfrm rot="5400000">
              <a:off x="-245" y="245"/>
              <a:ext cx="2592" cy="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6" descr="Khung hinh hoa PPT 7">
              <a:extLst>
                <a:ext uri="{FF2B5EF4-FFF2-40B4-BE49-F238E27FC236}">
                  <a16:creationId xmlns:a16="http://schemas.microsoft.com/office/drawing/2014/main" id="{2FBC0B02-9DDA-B736-E4AB-4EC368E1E62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47816" r="51711"/>
            <a:stretch>
              <a:fillRect/>
            </a:stretch>
          </p:blipFill>
          <p:spPr bwMode="auto">
            <a:xfrm rot="10800000">
              <a:off x="3168" y="0"/>
              <a:ext cx="2592" cy="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7" name="Rectangle 7">
            <a:extLst>
              <a:ext uri="{FF2B5EF4-FFF2-40B4-BE49-F238E27FC236}">
                <a16:creationId xmlns:a16="http://schemas.microsoft.com/office/drawing/2014/main" id="{6D033AC4-5B03-8E6C-7C7E-BF7F3B32C937}"/>
              </a:ext>
            </a:extLst>
          </p:cNvPr>
          <p:cNvSpPr>
            <a:spLocks noChangeArrowheads="1"/>
          </p:cNvSpPr>
          <p:nvPr/>
        </p:nvSpPr>
        <p:spPr bwMode="auto">
          <a:xfrm>
            <a:off x="2387600" y="401638"/>
            <a:ext cx="42672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2060"/>
                </a:solidFill>
                <a:latin typeface="Times New Roman" panose="02020603050405020304" pitchFamily="18" charset="0"/>
              </a:rPr>
              <a:t>KIỂM TRA BÀI CŨ</a:t>
            </a:r>
          </a:p>
        </p:txBody>
      </p:sp>
      <p:sp>
        <p:nvSpPr>
          <p:cNvPr id="6148" name="Rectangle 8">
            <a:extLst>
              <a:ext uri="{FF2B5EF4-FFF2-40B4-BE49-F238E27FC236}">
                <a16:creationId xmlns:a16="http://schemas.microsoft.com/office/drawing/2014/main" id="{95AC628D-02E6-E622-039C-A41179AAD5F1}"/>
              </a:ext>
            </a:extLst>
          </p:cNvPr>
          <p:cNvSpPr>
            <a:spLocks noChangeArrowheads="1"/>
          </p:cNvSpPr>
          <p:nvPr/>
        </p:nvSpPr>
        <p:spPr bwMode="auto">
          <a:xfrm>
            <a:off x="762000" y="685800"/>
            <a:ext cx="7696200" cy="514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solidFill>
                <a:srgbClr val="990099"/>
              </a:solidFill>
              <a:latin typeface="Times New Roman" panose="02020603050405020304" pitchFamily="18" charset="0"/>
            </a:endParaRPr>
          </a:p>
          <a:p>
            <a:pPr eaLnBrk="1" hangingPunct="1">
              <a:spcBef>
                <a:spcPct val="0"/>
              </a:spcBef>
              <a:buFontTx/>
              <a:buNone/>
            </a:pPr>
            <a:r>
              <a:rPr lang="en-US" altLang="en-US" sz="2800" b="1">
                <a:solidFill>
                  <a:srgbClr val="990099"/>
                </a:solidFill>
                <a:latin typeface="Times New Roman" panose="02020603050405020304" pitchFamily="18" charset="0"/>
              </a:rPr>
              <a:t>1. Cho 4 sinh vật sau đây có phải là 1 chuỗi thức ăn hay không ? Vì sao ?</a:t>
            </a:r>
          </a:p>
          <a:p>
            <a:pPr eaLnBrk="1" hangingPunct="1">
              <a:spcBef>
                <a:spcPct val="0"/>
              </a:spcBef>
              <a:buFontTx/>
              <a:buNone/>
            </a:pPr>
            <a:r>
              <a:rPr lang="en-US" altLang="en-US" sz="2800">
                <a:latin typeface="Times New Roman" panose="02020603050405020304" pitchFamily="18" charset="0"/>
              </a:rPr>
              <a:t>             </a:t>
            </a:r>
            <a:r>
              <a:rPr lang="en-US" altLang="en-US" sz="2800" b="1">
                <a:solidFill>
                  <a:srgbClr val="FF3399"/>
                </a:solidFill>
                <a:latin typeface="Times New Roman" panose="02020603050405020304" pitchFamily="18" charset="0"/>
              </a:rPr>
              <a:t>Cỏ </a:t>
            </a:r>
            <a:r>
              <a:rPr lang="en-US" altLang="en-US" sz="2800" b="1">
                <a:solidFill>
                  <a:srgbClr val="FF3399"/>
                </a:solidFill>
                <a:latin typeface="Times New Roman" panose="02020603050405020304" pitchFamily="18" charset="0"/>
                <a:sym typeface="Symbol" panose="05050102010706020507" pitchFamily="18" charset="2"/>
              </a:rPr>
              <a:t> Thỏ  Hươu  Hổ</a:t>
            </a:r>
          </a:p>
          <a:p>
            <a:pPr eaLnBrk="1" hangingPunct="1">
              <a:spcBef>
                <a:spcPct val="0"/>
              </a:spcBef>
              <a:buFontTx/>
              <a:buAutoNum type="alphaUcPeriod"/>
            </a:pPr>
            <a:r>
              <a:rPr lang="en-US" altLang="en-US" sz="2400" b="1">
                <a:solidFill>
                  <a:srgbClr val="000099"/>
                </a:solidFill>
                <a:latin typeface="Times New Roman" panose="02020603050405020304" pitchFamily="18" charset="0"/>
                <a:sym typeface="Symbol" panose="05050102010706020507" pitchFamily="18" charset="2"/>
              </a:rPr>
              <a:t>Phải, vì có thể hiện mối quan hệ dinh dưỡng</a:t>
            </a:r>
          </a:p>
          <a:p>
            <a:pPr eaLnBrk="1" hangingPunct="1">
              <a:spcBef>
                <a:spcPct val="0"/>
              </a:spcBef>
              <a:buFontTx/>
              <a:buAutoNum type="alphaUcPeriod"/>
            </a:pPr>
            <a:endParaRPr lang="en-US" altLang="en-US" sz="2400" b="1">
              <a:solidFill>
                <a:srgbClr val="000099"/>
              </a:solidFill>
              <a:latin typeface="Times New Roman" panose="02020603050405020304" pitchFamily="18" charset="0"/>
              <a:sym typeface="Symbol" panose="05050102010706020507" pitchFamily="18" charset="2"/>
            </a:endParaRPr>
          </a:p>
          <a:p>
            <a:pPr eaLnBrk="1" hangingPunct="1">
              <a:spcBef>
                <a:spcPct val="0"/>
              </a:spcBef>
              <a:buFontTx/>
              <a:buNone/>
            </a:pPr>
            <a:r>
              <a:rPr lang="en-US" altLang="en-US" sz="2400" b="1">
                <a:solidFill>
                  <a:srgbClr val="000099"/>
                </a:solidFill>
                <a:latin typeface="Times New Roman" panose="02020603050405020304" pitchFamily="18" charset="0"/>
                <a:sym typeface="Symbol" panose="05050102010706020507" pitchFamily="18" charset="2"/>
              </a:rPr>
              <a:t>B . Phải, vì mỗi SV trên đều là 1 mắt xích thức ăn</a:t>
            </a:r>
          </a:p>
          <a:p>
            <a:pPr eaLnBrk="1" hangingPunct="1">
              <a:spcBef>
                <a:spcPct val="0"/>
              </a:spcBef>
              <a:buFontTx/>
              <a:buNone/>
            </a:pPr>
            <a:endParaRPr lang="en-US" altLang="en-US" sz="2400" b="1">
              <a:solidFill>
                <a:srgbClr val="000099"/>
              </a:solidFill>
              <a:latin typeface="Times New Roman" panose="02020603050405020304" pitchFamily="18" charset="0"/>
              <a:sym typeface="Symbol" panose="05050102010706020507" pitchFamily="18" charset="2"/>
            </a:endParaRPr>
          </a:p>
          <a:p>
            <a:pPr eaLnBrk="1" hangingPunct="1">
              <a:spcBef>
                <a:spcPct val="0"/>
              </a:spcBef>
              <a:buFontTx/>
              <a:buNone/>
            </a:pPr>
            <a:r>
              <a:rPr lang="en-US" altLang="en-US" sz="2400" b="1">
                <a:solidFill>
                  <a:srgbClr val="000099"/>
                </a:solidFill>
                <a:latin typeface="Times New Roman" panose="02020603050405020304" pitchFamily="18" charset="0"/>
                <a:sym typeface="Symbol" panose="05050102010706020507" pitchFamily="18" charset="2"/>
              </a:rPr>
              <a:t>C . Phải, vì các SV nêu trên tạo thành 1 chuỗi thức ăn liên tục.</a:t>
            </a:r>
          </a:p>
          <a:p>
            <a:pPr eaLnBrk="1" hangingPunct="1">
              <a:spcBef>
                <a:spcPct val="0"/>
              </a:spcBef>
              <a:buFontTx/>
              <a:buNone/>
            </a:pPr>
            <a:endParaRPr lang="en-US" altLang="en-US" sz="2400" b="1">
              <a:solidFill>
                <a:srgbClr val="000099"/>
              </a:solidFill>
              <a:latin typeface="Times New Roman" panose="02020603050405020304" pitchFamily="18" charset="0"/>
              <a:sym typeface="Symbol" panose="05050102010706020507" pitchFamily="18" charset="2"/>
            </a:endParaRPr>
          </a:p>
          <a:p>
            <a:pPr eaLnBrk="1" hangingPunct="1">
              <a:spcBef>
                <a:spcPct val="0"/>
              </a:spcBef>
              <a:buFontTx/>
              <a:buNone/>
            </a:pPr>
            <a:r>
              <a:rPr lang="en-US" altLang="en-US" sz="2400" b="1">
                <a:solidFill>
                  <a:srgbClr val="000099"/>
                </a:solidFill>
                <a:latin typeface="Times New Roman" panose="02020603050405020304" pitchFamily="18" charset="0"/>
                <a:sym typeface="Symbol" panose="05050102010706020507" pitchFamily="18" charset="2"/>
              </a:rPr>
              <a:t>D . Không phải, vì thỏ không phải là thức ăn của hươu.</a:t>
            </a:r>
          </a:p>
          <a:p>
            <a:pPr eaLnBrk="1" hangingPunct="1">
              <a:spcBef>
                <a:spcPct val="0"/>
              </a:spcBef>
              <a:buFontTx/>
              <a:buNone/>
            </a:pPr>
            <a:endParaRPr lang="en-US" altLang="en-US" sz="2400" b="1">
              <a:solidFill>
                <a:schemeClr val="hlink"/>
              </a:solidFill>
              <a:latin typeface="Times New Roman" panose="02020603050405020304" pitchFamily="18" charset="0"/>
            </a:endParaRPr>
          </a:p>
        </p:txBody>
      </p:sp>
      <p:sp>
        <p:nvSpPr>
          <p:cNvPr id="156686" name="AutoShape 14">
            <a:extLst>
              <a:ext uri="{FF2B5EF4-FFF2-40B4-BE49-F238E27FC236}">
                <a16:creationId xmlns:a16="http://schemas.microsoft.com/office/drawing/2014/main" id="{F8AAFF8C-4FCF-AABF-911D-5AB1B944C7EF}"/>
              </a:ext>
            </a:extLst>
          </p:cNvPr>
          <p:cNvSpPr>
            <a:spLocks noChangeArrowheads="1"/>
          </p:cNvSpPr>
          <p:nvPr/>
        </p:nvSpPr>
        <p:spPr bwMode="auto">
          <a:xfrm>
            <a:off x="0" y="4800600"/>
            <a:ext cx="914400" cy="838200"/>
          </a:xfrm>
          <a:prstGeom prst="smileyFace">
            <a:avLst>
              <a:gd name="adj" fmla="val 4653"/>
            </a:avLst>
          </a:prstGeom>
          <a:solidFill>
            <a:srgbClr val="F8FF9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6686"/>
                                        </p:tgtEl>
                                        <p:attrNameLst>
                                          <p:attrName>style.visibility</p:attrName>
                                        </p:attrNameLst>
                                      </p:cBhvr>
                                      <p:to>
                                        <p:strVal val="visible"/>
                                      </p:to>
                                    </p:set>
                                    <p:anim calcmode="lin" valueType="num">
                                      <p:cBhvr additive="base">
                                        <p:cTn id="7" dur="500" fill="hold"/>
                                        <p:tgtEl>
                                          <p:spTgt spid="156686"/>
                                        </p:tgtEl>
                                        <p:attrNameLst>
                                          <p:attrName>ppt_x</p:attrName>
                                        </p:attrNameLst>
                                      </p:cBhvr>
                                      <p:tavLst>
                                        <p:tav tm="0">
                                          <p:val>
                                            <p:strVal val="#ppt_x"/>
                                          </p:val>
                                        </p:tav>
                                        <p:tav tm="100000">
                                          <p:val>
                                            <p:strVal val="#ppt_x"/>
                                          </p:val>
                                        </p:tav>
                                      </p:tavLst>
                                    </p:anim>
                                    <p:anim calcmode="lin" valueType="num">
                                      <p:cBhvr additive="base">
                                        <p:cTn id="8" dur="500" fill="hold"/>
                                        <p:tgtEl>
                                          <p:spTgt spid="1566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Text Box 4">
            <a:extLst>
              <a:ext uri="{FF2B5EF4-FFF2-40B4-BE49-F238E27FC236}">
                <a16:creationId xmlns:a16="http://schemas.microsoft.com/office/drawing/2014/main" id="{6DEE3B1A-ED2A-E493-04C0-963D473B23D9}"/>
              </a:ext>
            </a:extLst>
          </p:cNvPr>
          <p:cNvSpPr txBox="1">
            <a:spLocks noChangeArrowheads="1"/>
          </p:cNvSpPr>
          <p:nvPr/>
        </p:nvSpPr>
        <p:spPr bwMode="auto">
          <a:xfrm>
            <a:off x="157163" y="200025"/>
            <a:ext cx="95250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defRPr/>
            </a:pPr>
            <a:r>
              <a:rPr lang="en-US" altLang="en-US" sz="2600" b="1" dirty="0">
                <a:solidFill>
                  <a:schemeClr val="accent6">
                    <a:lumMod val="75000"/>
                  </a:schemeClr>
                </a:solidFill>
              </a:rPr>
              <a:t>I/ TRAO ĐỔI VẬT CHẤT QUA CHU TRÌNH SINH ĐỊA HÓA</a:t>
            </a:r>
          </a:p>
        </p:txBody>
      </p:sp>
      <p:sp>
        <p:nvSpPr>
          <p:cNvPr id="123916" name="Text Box 12">
            <a:extLst>
              <a:ext uri="{FF2B5EF4-FFF2-40B4-BE49-F238E27FC236}">
                <a16:creationId xmlns:a16="http://schemas.microsoft.com/office/drawing/2014/main" id="{0C901445-6FD0-2F9C-A83D-D604DCF12DAB}"/>
              </a:ext>
            </a:extLst>
          </p:cNvPr>
          <p:cNvSpPr txBox="1">
            <a:spLocks noChangeArrowheads="1"/>
          </p:cNvSpPr>
          <p:nvPr/>
        </p:nvSpPr>
        <p:spPr bwMode="auto">
          <a:xfrm>
            <a:off x="0" y="6078538"/>
            <a:ext cx="1600200"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Phần vật chất </a:t>
            </a:r>
          </a:p>
          <a:p>
            <a:pPr eaLnBrk="1" hangingPunct="1">
              <a:spcBef>
                <a:spcPct val="50000"/>
              </a:spcBef>
              <a:buFontTx/>
              <a:buNone/>
            </a:pPr>
            <a:r>
              <a:rPr lang="en-US" altLang="en-US" sz="1800"/>
              <a:t>lắng đọng</a:t>
            </a:r>
          </a:p>
        </p:txBody>
      </p:sp>
      <p:sp>
        <p:nvSpPr>
          <p:cNvPr id="123918" name="Text Box 14">
            <a:extLst>
              <a:ext uri="{FF2B5EF4-FFF2-40B4-BE49-F238E27FC236}">
                <a16:creationId xmlns:a16="http://schemas.microsoft.com/office/drawing/2014/main" id="{CE5D5E79-B212-8CEC-5C06-69A0C303D8D8}"/>
              </a:ext>
            </a:extLst>
          </p:cNvPr>
          <p:cNvSpPr txBox="1">
            <a:spLocks noChangeArrowheads="1"/>
          </p:cNvSpPr>
          <p:nvPr/>
        </p:nvSpPr>
        <p:spPr bwMode="auto">
          <a:xfrm>
            <a:off x="4419600" y="1295400"/>
            <a:ext cx="3276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CHU TRÌNH SINH ĐỊA HÓA</a:t>
            </a:r>
          </a:p>
        </p:txBody>
      </p:sp>
      <p:sp>
        <p:nvSpPr>
          <p:cNvPr id="123919" name="Text Box 15">
            <a:extLst>
              <a:ext uri="{FF2B5EF4-FFF2-40B4-BE49-F238E27FC236}">
                <a16:creationId xmlns:a16="http://schemas.microsoft.com/office/drawing/2014/main" id="{8C9A6B8B-5872-4A5A-25C0-813F639DE068}"/>
              </a:ext>
            </a:extLst>
          </p:cNvPr>
          <p:cNvSpPr txBox="1">
            <a:spLocks noChangeArrowheads="1"/>
          </p:cNvSpPr>
          <p:nvPr/>
        </p:nvSpPr>
        <p:spPr bwMode="auto">
          <a:xfrm>
            <a:off x="2971800" y="3748088"/>
            <a:ext cx="4953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TRAO ĐỔI VẬT CHẤT TRONG QUẦN XÃ</a:t>
            </a:r>
          </a:p>
        </p:txBody>
      </p:sp>
      <p:sp>
        <p:nvSpPr>
          <p:cNvPr id="123968" name="Rectangle 64">
            <a:extLst>
              <a:ext uri="{FF2B5EF4-FFF2-40B4-BE49-F238E27FC236}">
                <a16:creationId xmlns:a16="http://schemas.microsoft.com/office/drawing/2014/main" id="{36CD99C5-47C0-0570-9C90-D38DEBB8C525}"/>
              </a:ext>
            </a:extLst>
          </p:cNvPr>
          <p:cNvSpPr>
            <a:spLocks noChangeArrowheads="1"/>
          </p:cNvSpPr>
          <p:nvPr/>
        </p:nvSpPr>
        <p:spPr bwMode="auto">
          <a:xfrm>
            <a:off x="228600" y="1219200"/>
            <a:ext cx="2819400"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US" altLang="en-US" sz="1800"/>
          </a:p>
          <a:p>
            <a:pPr algn="ctr" eaLnBrk="1" hangingPunct="1">
              <a:spcBef>
                <a:spcPct val="50000"/>
              </a:spcBef>
              <a:buFontTx/>
              <a:buNone/>
            </a:pPr>
            <a:r>
              <a:rPr lang="en-US" altLang="en-US" sz="1800"/>
              <a:t>Chất dinh dưỡng trong</a:t>
            </a:r>
          </a:p>
          <a:p>
            <a:pPr algn="ctr" eaLnBrk="1" hangingPunct="1">
              <a:spcBef>
                <a:spcPct val="50000"/>
              </a:spcBef>
              <a:buFontTx/>
              <a:buNone/>
            </a:pPr>
            <a:r>
              <a:rPr lang="en-US" altLang="en-US" sz="1800"/>
              <a:t> môi trường tự nhiên</a:t>
            </a:r>
          </a:p>
          <a:p>
            <a:pPr algn="ctr" eaLnBrk="1" hangingPunct="1">
              <a:spcBef>
                <a:spcPct val="0"/>
              </a:spcBef>
              <a:buFontTx/>
              <a:buNone/>
            </a:pPr>
            <a:endParaRPr lang="en-US" altLang="en-US" sz="1800"/>
          </a:p>
        </p:txBody>
      </p:sp>
      <p:sp>
        <p:nvSpPr>
          <p:cNvPr id="123969" name="Rectangle 65">
            <a:extLst>
              <a:ext uri="{FF2B5EF4-FFF2-40B4-BE49-F238E27FC236}">
                <a16:creationId xmlns:a16="http://schemas.microsoft.com/office/drawing/2014/main" id="{BE2C1024-423C-6D3C-5FA5-D2885F60A51D}"/>
              </a:ext>
            </a:extLst>
          </p:cNvPr>
          <p:cNvSpPr>
            <a:spLocks noChangeArrowheads="1"/>
          </p:cNvSpPr>
          <p:nvPr/>
        </p:nvSpPr>
        <p:spPr bwMode="auto">
          <a:xfrm>
            <a:off x="1676400" y="2438400"/>
            <a:ext cx="2286000" cy="1143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Phần vật chất</a:t>
            </a:r>
          </a:p>
          <a:p>
            <a:pPr algn="ctr" eaLnBrk="1" hangingPunct="1">
              <a:spcBef>
                <a:spcPct val="0"/>
              </a:spcBef>
              <a:buFontTx/>
              <a:buNone/>
            </a:pPr>
            <a:r>
              <a:rPr lang="en-US" altLang="en-US" sz="1800"/>
              <a:t> trao đổi giữa </a:t>
            </a:r>
          </a:p>
          <a:p>
            <a:pPr algn="ctr" eaLnBrk="1" hangingPunct="1">
              <a:spcBef>
                <a:spcPct val="0"/>
              </a:spcBef>
              <a:buFontTx/>
              <a:buNone/>
            </a:pPr>
            <a:r>
              <a:rPr lang="en-US" altLang="en-US" sz="1800"/>
              <a:t>quần xã và môi trường</a:t>
            </a:r>
          </a:p>
        </p:txBody>
      </p:sp>
      <p:sp>
        <p:nvSpPr>
          <p:cNvPr id="123970" name="Rectangle 66">
            <a:extLst>
              <a:ext uri="{FF2B5EF4-FFF2-40B4-BE49-F238E27FC236}">
                <a16:creationId xmlns:a16="http://schemas.microsoft.com/office/drawing/2014/main" id="{620AAC59-9ACA-7147-0855-8F27CA7DC8F7}"/>
              </a:ext>
            </a:extLst>
          </p:cNvPr>
          <p:cNvSpPr>
            <a:spLocks noChangeArrowheads="1"/>
          </p:cNvSpPr>
          <p:nvPr/>
        </p:nvSpPr>
        <p:spPr bwMode="auto">
          <a:xfrm>
            <a:off x="4648200" y="2895600"/>
            <a:ext cx="18288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US" altLang="en-US" sz="1800"/>
          </a:p>
          <a:p>
            <a:pPr algn="ctr" eaLnBrk="1" hangingPunct="1">
              <a:spcBef>
                <a:spcPct val="50000"/>
              </a:spcBef>
              <a:buFontTx/>
              <a:buNone/>
            </a:pPr>
            <a:r>
              <a:rPr lang="en-US" altLang="en-US" sz="1800"/>
              <a:t>SV sản xuất</a:t>
            </a:r>
          </a:p>
          <a:p>
            <a:pPr algn="ctr" eaLnBrk="1" hangingPunct="1">
              <a:spcBef>
                <a:spcPct val="0"/>
              </a:spcBef>
              <a:buFontTx/>
              <a:buNone/>
            </a:pPr>
            <a:endParaRPr lang="en-US" altLang="en-US" sz="1800"/>
          </a:p>
        </p:txBody>
      </p:sp>
      <p:sp>
        <p:nvSpPr>
          <p:cNvPr id="123971" name="Rectangle 67">
            <a:extLst>
              <a:ext uri="{FF2B5EF4-FFF2-40B4-BE49-F238E27FC236}">
                <a16:creationId xmlns:a16="http://schemas.microsoft.com/office/drawing/2014/main" id="{2344E52C-230D-9A15-0C2A-DEDD48EE51B5}"/>
              </a:ext>
            </a:extLst>
          </p:cNvPr>
          <p:cNvSpPr>
            <a:spLocks noChangeArrowheads="1"/>
          </p:cNvSpPr>
          <p:nvPr/>
        </p:nvSpPr>
        <p:spPr bwMode="auto">
          <a:xfrm>
            <a:off x="7086600" y="2895600"/>
            <a:ext cx="15240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US" altLang="en-US" sz="1800"/>
          </a:p>
          <a:p>
            <a:pPr algn="ctr" eaLnBrk="1" hangingPunct="1">
              <a:spcBef>
                <a:spcPct val="50000"/>
              </a:spcBef>
              <a:buFontTx/>
              <a:buNone/>
            </a:pPr>
            <a:r>
              <a:rPr lang="en-US" altLang="en-US" sz="1800"/>
              <a:t>SV tiêu thụ</a:t>
            </a:r>
          </a:p>
          <a:p>
            <a:pPr algn="ctr" eaLnBrk="1" hangingPunct="1">
              <a:spcBef>
                <a:spcPct val="0"/>
              </a:spcBef>
              <a:buFontTx/>
              <a:buNone/>
            </a:pPr>
            <a:endParaRPr lang="en-US" altLang="en-US" sz="1800"/>
          </a:p>
        </p:txBody>
      </p:sp>
      <p:sp>
        <p:nvSpPr>
          <p:cNvPr id="123982" name="Rectangle 78">
            <a:extLst>
              <a:ext uri="{FF2B5EF4-FFF2-40B4-BE49-F238E27FC236}">
                <a16:creationId xmlns:a16="http://schemas.microsoft.com/office/drawing/2014/main" id="{74AAE34F-BB2C-9AB0-3993-A3F19982530F}"/>
              </a:ext>
            </a:extLst>
          </p:cNvPr>
          <p:cNvSpPr>
            <a:spLocks noChangeArrowheads="1"/>
          </p:cNvSpPr>
          <p:nvPr/>
        </p:nvSpPr>
        <p:spPr bwMode="auto">
          <a:xfrm>
            <a:off x="4648200" y="4267200"/>
            <a:ext cx="18288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US" altLang="en-US" sz="1800"/>
          </a:p>
          <a:p>
            <a:pPr algn="ctr" eaLnBrk="1" hangingPunct="1">
              <a:spcBef>
                <a:spcPct val="50000"/>
              </a:spcBef>
              <a:buFontTx/>
              <a:buNone/>
            </a:pPr>
            <a:r>
              <a:rPr lang="en-US" altLang="en-US" sz="1800"/>
              <a:t>SV phân giải</a:t>
            </a:r>
          </a:p>
          <a:p>
            <a:pPr algn="ctr" eaLnBrk="1" hangingPunct="1">
              <a:spcBef>
                <a:spcPct val="0"/>
              </a:spcBef>
              <a:buFontTx/>
              <a:buNone/>
            </a:pPr>
            <a:endParaRPr lang="en-US" altLang="en-US" sz="1800"/>
          </a:p>
        </p:txBody>
      </p:sp>
      <p:sp>
        <p:nvSpPr>
          <p:cNvPr id="123985" name="Line 81">
            <a:extLst>
              <a:ext uri="{FF2B5EF4-FFF2-40B4-BE49-F238E27FC236}">
                <a16:creationId xmlns:a16="http://schemas.microsoft.com/office/drawing/2014/main" id="{87A66EEB-5764-BAFF-17AC-068046EDDFA6}"/>
              </a:ext>
            </a:extLst>
          </p:cNvPr>
          <p:cNvSpPr>
            <a:spLocks noChangeShapeType="1"/>
          </p:cNvSpPr>
          <p:nvPr/>
        </p:nvSpPr>
        <p:spPr bwMode="auto">
          <a:xfrm flipH="1">
            <a:off x="3048000" y="1676400"/>
            <a:ext cx="57912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986" name="Line 82">
            <a:extLst>
              <a:ext uri="{FF2B5EF4-FFF2-40B4-BE49-F238E27FC236}">
                <a16:creationId xmlns:a16="http://schemas.microsoft.com/office/drawing/2014/main" id="{95292095-9E5C-D1E8-BBB7-5B0FBA91509F}"/>
              </a:ext>
            </a:extLst>
          </p:cNvPr>
          <p:cNvSpPr>
            <a:spLocks noChangeShapeType="1"/>
          </p:cNvSpPr>
          <p:nvPr/>
        </p:nvSpPr>
        <p:spPr bwMode="auto">
          <a:xfrm>
            <a:off x="3962400" y="3276600"/>
            <a:ext cx="685800" cy="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987" name="Line 83">
            <a:extLst>
              <a:ext uri="{FF2B5EF4-FFF2-40B4-BE49-F238E27FC236}">
                <a16:creationId xmlns:a16="http://schemas.microsoft.com/office/drawing/2014/main" id="{2CAE4B79-F4A4-C60A-6DE2-57681DE504B7}"/>
              </a:ext>
            </a:extLst>
          </p:cNvPr>
          <p:cNvSpPr>
            <a:spLocks noChangeShapeType="1"/>
          </p:cNvSpPr>
          <p:nvPr/>
        </p:nvSpPr>
        <p:spPr bwMode="auto">
          <a:xfrm>
            <a:off x="6477000" y="3200400"/>
            <a:ext cx="609600" cy="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988" name="Line 84">
            <a:extLst>
              <a:ext uri="{FF2B5EF4-FFF2-40B4-BE49-F238E27FC236}">
                <a16:creationId xmlns:a16="http://schemas.microsoft.com/office/drawing/2014/main" id="{28E0ED04-B113-FA5C-CCE5-7283098EC308}"/>
              </a:ext>
            </a:extLst>
          </p:cNvPr>
          <p:cNvSpPr>
            <a:spLocks noChangeShapeType="1"/>
          </p:cNvSpPr>
          <p:nvPr/>
        </p:nvSpPr>
        <p:spPr bwMode="auto">
          <a:xfrm>
            <a:off x="5410200" y="3505200"/>
            <a:ext cx="0" cy="7620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990" name="Line 86">
            <a:extLst>
              <a:ext uri="{FF2B5EF4-FFF2-40B4-BE49-F238E27FC236}">
                <a16:creationId xmlns:a16="http://schemas.microsoft.com/office/drawing/2014/main" id="{FB561E3D-9FE4-C389-554B-3E4C8DA84FEA}"/>
              </a:ext>
            </a:extLst>
          </p:cNvPr>
          <p:cNvSpPr>
            <a:spLocks noChangeShapeType="1"/>
          </p:cNvSpPr>
          <p:nvPr/>
        </p:nvSpPr>
        <p:spPr bwMode="auto">
          <a:xfrm flipH="1">
            <a:off x="6553200" y="4724400"/>
            <a:ext cx="12954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992" name="Line 88">
            <a:extLst>
              <a:ext uri="{FF2B5EF4-FFF2-40B4-BE49-F238E27FC236}">
                <a16:creationId xmlns:a16="http://schemas.microsoft.com/office/drawing/2014/main" id="{A5B22B77-6D6E-7AC2-4664-E622707472BF}"/>
              </a:ext>
            </a:extLst>
          </p:cNvPr>
          <p:cNvSpPr>
            <a:spLocks noChangeShapeType="1"/>
          </p:cNvSpPr>
          <p:nvPr/>
        </p:nvSpPr>
        <p:spPr bwMode="auto">
          <a:xfrm flipH="1" flipV="1">
            <a:off x="2667000" y="3581400"/>
            <a:ext cx="0" cy="10668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994" name="Line 90">
            <a:extLst>
              <a:ext uri="{FF2B5EF4-FFF2-40B4-BE49-F238E27FC236}">
                <a16:creationId xmlns:a16="http://schemas.microsoft.com/office/drawing/2014/main" id="{EF48F54E-0322-AE3F-3969-E932ED53B900}"/>
              </a:ext>
            </a:extLst>
          </p:cNvPr>
          <p:cNvSpPr>
            <a:spLocks noChangeShapeType="1"/>
          </p:cNvSpPr>
          <p:nvPr/>
        </p:nvSpPr>
        <p:spPr bwMode="auto">
          <a:xfrm>
            <a:off x="1066800" y="2133600"/>
            <a:ext cx="0" cy="381000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997" name="Line 93">
            <a:extLst>
              <a:ext uri="{FF2B5EF4-FFF2-40B4-BE49-F238E27FC236}">
                <a16:creationId xmlns:a16="http://schemas.microsoft.com/office/drawing/2014/main" id="{15A877D5-FC71-73EC-409F-8A512C6FC3F9}"/>
              </a:ext>
            </a:extLst>
          </p:cNvPr>
          <p:cNvSpPr>
            <a:spLocks noChangeShapeType="1"/>
          </p:cNvSpPr>
          <p:nvPr/>
        </p:nvSpPr>
        <p:spPr bwMode="auto">
          <a:xfrm>
            <a:off x="2667000" y="4648200"/>
            <a:ext cx="19812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998" name="Line 94">
            <a:extLst>
              <a:ext uri="{FF2B5EF4-FFF2-40B4-BE49-F238E27FC236}">
                <a16:creationId xmlns:a16="http://schemas.microsoft.com/office/drawing/2014/main" id="{E468DE88-78A8-5B06-82A5-2B3F9BCEE148}"/>
              </a:ext>
            </a:extLst>
          </p:cNvPr>
          <p:cNvSpPr>
            <a:spLocks noChangeShapeType="1"/>
          </p:cNvSpPr>
          <p:nvPr/>
        </p:nvSpPr>
        <p:spPr bwMode="auto">
          <a:xfrm>
            <a:off x="7848600" y="3429000"/>
            <a:ext cx="0" cy="129540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4006" name="Line 102">
            <a:extLst>
              <a:ext uri="{FF2B5EF4-FFF2-40B4-BE49-F238E27FC236}">
                <a16:creationId xmlns:a16="http://schemas.microsoft.com/office/drawing/2014/main" id="{BDF8DD01-EDFF-02E5-3731-02D45F189823}"/>
              </a:ext>
            </a:extLst>
          </p:cNvPr>
          <p:cNvSpPr>
            <a:spLocks noChangeShapeType="1"/>
          </p:cNvSpPr>
          <p:nvPr/>
        </p:nvSpPr>
        <p:spPr bwMode="auto">
          <a:xfrm>
            <a:off x="1066800" y="5943600"/>
            <a:ext cx="77724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4007" name="Line 103">
            <a:extLst>
              <a:ext uri="{FF2B5EF4-FFF2-40B4-BE49-F238E27FC236}">
                <a16:creationId xmlns:a16="http://schemas.microsoft.com/office/drawing/2014/main" id="{EA4EDCE4-78AE-1017-7E43-49AD1E717E7D}"/>
              </a:ext>
            </a:extLst>
          </p:cNvPr>
          <p:cNvSpPr>
            <a:spLocks noChangeShapeType="1"/>
          </p:cNvSpPr>
          <p:nvPr/>
        </p:nvSpPr>
        <p:spPr bwMode="auto">
          <a:xfrm>
            <a:off x="8763000" y="1676400"/>
            <a:ext cx="0" cy="426720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4011" name="Line 107">
            <a:extLst>
              <a:ext uri="{FF2B5EF4-FFF2-40B4-BE49-F238E27FC236}">
                <a16:creationId xmlns:a16="http://schemas.microsoft.com/office/drawing/2014/main" id="{B56C8E70-896E-EFDE-DE2A-67F67AF83E13}"/>
              </a:ext>
            </a:extLst>
          </p:cNvPr>
          <p:cNvSpPr>
            <a:spLocks noChangeShapeType="1"/>
          </p:cNvSpPr>
          <p:nvPr/>
        </p:nvSpPr>
        <p:spPr bwMode="auto">
          <a:xfrm flipH="1">
            <a:off x="533400" y="4343400"/>
            <a:ext cx="5334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4012" name="Line 108">
            <a:extLst>
              <a:ext uri="{FF2B5EF4-FFF2-40B4-BE49-F238E27FC236}">
                <a16:creationId xmlns:a16="http://schemas.microsoft.com/office/drawing/2014/main" id="{D7447503-2006-5B8D-EA73-2E0DFC57E7AF}"/>
              </a:ext>
            </a:extLst>
          </p:cNvPr>
          <p:cNvSpPr>
            <a:spLocks noChangeShapeType="1"/>
          </p:cNvSpPr>
          <p:nvPr/>
        </p:nvSpPr>
        <p:spPr bwMode="auto">
          <a:xfrm>
            <a:off x="533400" y="4343400"/>
            <a:ext cx="0" cy="17526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4014" name="Line 110">
            <a:extLst>
              <a:ext uri="{FF2B5EF4-FFF2-40B4-BE49-F238E27FC236}">
                <a16:creationId xmlns:a16="http://schemas.microsoft.com/office/drawing/2014/main" id="{5069AF7C-9F88-8B0D-F124-96E8878BC19B}"/>
              </a:ext>
            </a:extLst>
          </p:cNvPr>
          <p:cNvSpPr>
            <a:spLocks noChangeShapeType="1"/>
          </p:cNvSpPr>
          <p:nvPr/>
        </p:nvSpPr>
        <p:spPr bwMode="auto">
          <a:xfrm>
            <a:off x="1066800" y="2819400"/>
            <a:ext cx="6096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4015" name="Line 111">
            <a:extLst>
              <a:ext uri="{FF2B5EF4-FFF2-40B4-BE49-F238E27FC236}">
                <a16:creationId xmlns:a16="http://schemas.microsoft.com/office/drawing/2014/main" id="{F90861D4-5152-A663-BE68-077EE3D20E45}"/>
              </a:ext>
            </a:extLst>
          </p:cNvPr>
          <p:cNvSpPr>
            <a:spLocks noChangeShapeType="1"/>
          </p:cNvSpPr>
          <p:nvPr/>
        </p:nvSpPr>
        <p:spPr bwMode="auto">
          <a:xfrm flipH="1">
            <a:off x="1066800" y="3200400"/>
            <a:ext cx="6096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4016" name="Line 112">
            <a:extLst>
              <a:ext uri="{FF2B5EF4-FFF2-40B4-BE49-F238E27FC236}">
                <a16:creationId xmlns:a16="http://schemas.microsoft.com/office/drawing/2014/main" id="{27F02114-8BAB-2015-10F2-47658B430BB9}"/>
              </a:ext>
            </a:extLst>
          </p:cNvPr>
          <p:cNvSpPr>
            <a:spLocks noChangeShapeType="1"/>
          </p:cNvSpPr>
          <p:nvPr/>
        </p:nvSpPr>
        <p:spPr bwMode="auto">
          <a:xfrm>
            <a:off x="1066800" y="2133600"/>
            <a:ext cx="0" cy="6858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3908"/>
                                        </p:tgtEl>
                                        <p:attrNameLst>
                                          <p:attrName>style.visibility</p:attrName>
                                        </p:attrNameLst>
                                      </p:cBhvr>
                                      <p:to>
                                        <p:strVal val="visible"/>
                                      </p:to>
                                    </p:set>
                                    <p:animEffect transition="in" filter="box(in)">
                                      <p:cBhvr>
                                        <p:cTn id="7" dur="500"/>
                                        <p:tgtEl>
                                          <p:spTgt spid="1239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23968"/>
                                        </p:tgtEl>
                                        <p:attrNameLst>
                                          <p:attrName>style.visibility</p:attrName>
                                        </p:attrNameLst>
                                      </p:cBhvr>
                                      <p:to>
                                        <p:strVal val="visible"/>
                                      </p:to>
                                    </p:set>
                                    <p:animEffect transition="in" filter="box(in)">
                                      <p:cBhvr>
                                        <p:cTn id="12" dur="500"/>
                                        <p:tgtEl>
                                          <p:spTgt spid="1239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24016"/>
                                        </p:tgtEl>
                                        <p:attrNameLst>
                                          <p:attrName>style.visibility</p:attrName>
                                        </p:attrNameLst>
                                      </p:cBhvr>
                                      <p:to>
                                        <p:strVal val="visible"/>
                                      </p:to>
                                    </p:set>
                                    <p:animEffect transition="in" filter="box(in)">
                                      <p:cBhvr>
                                        <p:cTn id="17" dur="500"/>
                                        <p:tgtEl>
                                          <p:spTgt spid="124016"/>
                                        </p:tgtEl>
                                      </p:cBhvr>
                                    </p:animEffect>
                                  </p:childTnLst>
                                </p:cTn>
                              </p:par>
                              <p:par>
                                <p:cTn id="18" presetID="4" presetClass="entr" presetSubtype="16" fill="hold" nodeType="withEffect">
                                  <p:stCondLst>
                                    <p:cond delay="0"/>
                                  </p:stCondLst>
                                  <p:childTnLst>
                                    <p:set>
                                      <p:cBhvr>
                                        <p:cTn id="19" dur="1" fill="hold">
                                          <p:stCondLst>
                                            <p:cond delay="0"/>
                                          </p:stCondLst>
                                        </p:cTn>
                                        <p:tgtEl>
                                          <p:spTgt spid="124014"/>
                                        </p:tgtEl>
                                        <p:attrNameLst>
                                          <p:attrName>style.visibility</p:attrName>
                                        </p:attrNameLst>
                                      </p:cBhvr>
                                      <p:to>
                                        <p:strVal val="visible"/>
                                      </p:to>
                                    </p:set>
                                    <p:animEffect transition="in" filter="box(in)">
                                      <p:cBhvr>
                                        <p:cTn id="20" dur="500"/>
                                        <p:tgtEl>
                                          <p:spTgt spid="12401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123969"/>
                                        </p:tgtEl>
                                        <p:attrNameLst>
                                          <p:attrName>style.visibility</p:attrName>
                                        </p:attrNameLst>
                                      </p:cBhvr>
                                      <p:to>
                                        <p:strVal val="visible"/>
                                      </p:to>
                                    </p:set>
                                    <p:animEffect transition="in" filter="box(in)">
                                      <p:cBhvr>
                                        <p:cTn id="25" dur="500"/>
                                        <p:tgtEl>
                                          <p:spTgt spid="12396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nodeType="clickEffect">
                                  <p:stCondLst>
                                    <p:cond delay="0"/>
                                  </p:stCondLst>
                                  <p:childTnLst>
                                    <p:set>
                                      <p:cBhvr>
                                        <p:cTn id="29" dur="1" fill="hold">
                                          <p:stCondLst>
                                            <p:cond delay="0"/>
                                          </p:stCondLst>
                                        </p:cTn>
                                        <p:tgtEl>
                                          <p:spTgt spid="123986"/>
                                        </p:tgtEl>
                                        <p:attrNameLst>
                                          <p:attrName>style.visibility</p:attrName>
                                        </p:attrNameLst>
                                      </p:cBhvr>
                                      <p:to>
                                        <p:strVal val="visible"/>
                                      </p:to>
                                    </p:set>
                                    <p:animEffect transition="in" filter="box(in)">
                                      <p:cBhvr>
                                        <p:cTn id="30" dur="500"/>
                                        <p:tgtEl>
                                          <p:spTgt spid="12398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nodeType="clickEffect">
                                  <p:stCondLst>
                                    <p:cond delay="0"/>
                                  </p:stCondLst>
                                  <p:childTnLst>
                                    <p:set>
                                      <p:cBhvr>
                                        <p:cTn id="34" dur="1" fill="hold">
                                          <p:stCondLst>
                                            <p:cond delay="0"/>
                                          </p:stCondLst>
                                        </p:cTn>
                                        <p:tgtEl>
                                          <p:spTgt spid="123970"/>
                                        </p:tgtEl>
                                        <p:attrNameLst>
                                          <p:attrName>style.visibility</p:attrName>
                                        </p:attrNameLst>
                                      </p:cBhvr>
                                      <p:to>
                                        <p:strVal val="visible"/>
                                      </p:to>
                                    </p:set>
                                    <p:animEffect transition="in" filter="box(in)">
                                      <p:cBhvr>
                                        <p:cTn id="35" dur="500"/>
                                        <p:tgtEl>
                                          <p:spTgt spid="12397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nodeType="clickEffect">
                                  <p:stCondLst>
                                    <p:cond delay="0"/>
                                  </p:stCondLst>
                                  <p:childTnLst>
                                    <p:set>
                                      <p:cBhvr>
                                        <p:cTn id="39" dur="1" fill="hold">
                                          <p:stCondLst>
                                            <p:cond delay="0"/>
                                          </p:stCondLst>
                                        </p:cTn>
                                        <p:tgtEl>
                                          <p:spTgt spid="123987"/>
                                        </p:tgtEl>
                                        <p:attrNameLst>
                                          <p:attrName>style.visibility</p:attrName>
                                        </p:attrNameLst>
                                      </p:cBhvr>
                                      <p:to>
                                        <p:strVal val="visible"/>
                                      </p:to>
                                    </p:set>
                                    <p:animEffect transition="in" filter="box(in)">
                                      <p:cBhvr>
                                        <p:cTn id="40" dur="500"/>
                                        <p:tgtEl>
                                          <p:spTgt spid="12398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nodeType="clickEffect">
                                  <p:stCondLst>
                                    <p:cond delay="0"/>
                                  </p:stCondLst>
                                  <p:childTnLst>
                                    <p:set>
                                      <p:cBhvr>
                                        <p:cTn id="44" dur="1" fill="hold">
                                          <p:stCondLst>
                                            <p:cond delay="0"/>
                                          </p:stCondLst>
                                        </p:cTn>
                                        <p:tgtEl>
                                          <p:spTgt spid="123971"/>
                                        </p:tgtEl>
                                        <p:attrNameLst>
                                          <p:attrName>style.visibility</p:attrName>
                                        </p:attrNameLst>
                                      </p:cBhvr>
                                      <p:to>
                                        <p:strVal val="visible"/>
                                      </p:to>
                                    </p:set>
                                    <p:animEffect transition="in" filter="box(in)">
                                      <p:cBhvr>
                                        <p:cTn id="45" dur="500"/>
                                        <p:tgtEl>
                                          <p:spTgt spid="12397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16" fill="hold" nodeType="clickEffect">
                                  <p:stCondLst>
                                    <p:cond delay="0"/>
                                  </p:stCondLst>
                                  <p:childTnLst>
                                    <p:set>
                                      <p:cBhvr>
                                        <p:cTn id="49" dur="1" fill="hold">
                                          <p:stCondLst>
                                            <p:cond delay="0"/>
                                          </p:stCondLst>
                                        </p:cTn>
                                        <p:tgtEl>
                                          <p:spTgt spid="123998"/>
                                        </p:tgtEl>
                                        <p:attrNameLst>
                                          <p:attrName>style.visibility</p:attrName>
                                        </p:attrNameLst>
                                      </p:cBhvr>
                                      <p:to>
                                        <p:strVal val="visible"/>
                                      </p:to>
                                    </p:set>
                                    <p:animEffect transition="in" filter="box(in)">
                                      <p:cBhvr>
                                        <p:cTn id="50" dur="500"/>
                                        <p:tgtEl>
                                          <p:spTgt spid="123998"/>
                                        </p:tgtEl>
                                      </p:cBhvr>
                                    </p:animEffect>
                                  </p:childTnLst>
                                </p:cTn>
                              </p:par>
                              <p:par>
                                <p:cTn id="51" presetID="4" presetClass="entr" presetSubtype="16" fill="hold" nodeType="withEffect">
                                  <p:stCondLst>
                                    <p:cond delay="0"/>
                                  </p:stCondLst>
                                  <p:childTnLst>
                                    <p:set>
                                      <p:cBhvr>
                                        <p:cTn id="52" dur="1" fill="hold">
                                          <p:stCondLst>
                                            <p:cond delay="0"/>
                                          </p:stCondLst>
                                        </p:cTn>
                                        <p:tgtEl>
                                          <p:spTgt spid="123990"/>
                                        </p:tgtEl>
                                        <p:attrNameLst>
                                          <p:attrName>style.visibility</p:attrName>
                                        </p:attrNameLst>
                                      </p:cBhvr>
                                      <p:to>
                                        <p:strVal val="visible"/>
                                      </p:to>
                                    </p:set>
                                    <p:animEffect transition="in" filter="box(in)">
                                      <p:cBhvr>
                                        <p:cTn id="53" dur="500"/>
                                        <p:tgtEl>
                                          <p:spTgt spid="123990"/>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ntr" presetSubtype="16" fill="hold" nodeType="clickEffect">
                                  <p:stCondLst>
                                    <p:cond delay="0"/>
                                  </p:stCondLst>
                                  <p:childTnLst>
                                    <p:set>
                                      <p:cBhvr>
                                        <p:cTn id="57" dur="1" fill="hold">
                                          <p:stCondLst>
                                            <p:cond delay="0"/>
                                          </p:stCondLst>
                                        </p:cTn>
                                        <p:tgtEl>
                                          <p:spTgt spid="123982"/>
                                        </p:tgtEl>
                                        <p:attrNameLst>
                                          <p:attrName>style.visibility</p:attrName>
                                        </p:attrNameLst>
                                      </p:cBhvr>
                                      <p:to>
                                        <p:strVal val="visible"/>
                                      </p:to>
                                    </p:set>
                                    <p:animEffect transition="in" filter="box(in)">
                                      <p:cBhvr>
                                        <p:cTn id="58" dur="500"/>
                                        <p:tgtEl>
                                          <p:spTgt spid="12398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4" presetClass="entr" presetSubtype="16" fill="hold" nodeType="clickEffect">
                                  <p:stCondLst>
                                    <p:cond delay="0"/>
                                  </p:stCondLst>
                                  <p:childTnLst>
                                    <p:set>
                                      <p:cBhvr>
                                        <p:cTn id="62" dur="1" fill="hold">
                                          <p:stCondLst>
                                            <p:cond delay="0"/>
                                          </p:stCondLst>
                                        </p:cTn>
                                        <p:tgtEl>
                                          <p:spTgt spid="123988"/>
                                        </p:tgtEl>
                                        <p:attrNameLst>
                                          <p:attrName>style.visibility</p:attrName>
                                        </p:attrNameLst>
                                      </p:cBhvr>
                                      <p:to>
                                        <p:strVal val="visible"/>
                                      </p:to>
                                    </p:set>
                                    <p:animEffect transition="in" filter="box(in)">
                                      <p:cBhvr>
                                        <p:cTn id="63" dur="500"/>
                                        <p:tgtEl>
                                          <p:spTgt spid="123988"/>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4" presetClass="entr" presetSubtype="16" fill="hold" nodeType="clickEffect">
                                  <p:stCondLst>
                                    <p:cond delay="0"/>
                                  </p:stCondLst>
                                  <p:childTnLst>
                                    <p:set>
                                      <p:cBhvr>
                                        <p:cTn id="67" dur="1" fill="hold">
                                          <p:stCondLst>
                                            <p:cond delay="0"/>
                                          </p:stCondLst>
                                        </p:cTn>
                                        <p:tgtEl>
                                          <p:spTgt spid="123997"/>
                                        </p:tgtEl>
                                        <p:attrNameLst>
                                          <p:attrName>style.visibility</p:attrName>
                                        </p:attrNameLst>
                                      </p:cBhvr>
                                      <p:to>
                                        <p:strVal val="visible"/>
                                      </p:to>
                                    </p:set>
                                    <p:animEffect transition="in" filter="box(in)">
                                      <p:cBhvr>
                                        <p:cTn id="68" dur="500"/>
                                        <p:tgtEl>
                                          <p:spTgt spid="123997"/>
                                        </p:tgtEl>
                                      </p:cBhvr>
                                    </p:animEffect>
                                  </p:childTnLst>
                                </p:cTn>
                              </p:par>
                              <p:par>
                                <p:cTn id="69" presetID="4" presetClass="entr" presetSubtype="16" fill="hold" nodeType="withEffect">
                                  <p:stCondLst>
                                    <p:cond delay="0"/>
                                  </p:stCondLst>
                                  <p:childTnLst>
                                    <p:set>
                                      <p:cBhvr>
                                        <p:cTn id="70" dur="1" fill="hold">
                                          <p:stCondLst>
                                            <p:cond delay="0"/>
                                          </p:stCondLst>
                                        </p:cTn>
                                        <p:tgtEl>
                                          <p:spTgt spid="123992"/>
                                        </p:tgtEl>
                                        <p:attrNameLst>
                                          <p:attrName>style.visibility</p:attrName>
                                        </p:attrNameLst>
                                      </p:cBhvr>
                                      <p:to>
                                        <p:strVal val="visible"/>
                                      </p:to>
                                    </p:set>
                                    <p:animEffect transition="in" filter="box(in)">
                                      <p:cBhvr>
                                        <p:cTn id="71" dur="500"/>
                                        <p:tgtEl>
                                          <p:spTgt spid="123992"/>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4" presetClass="entr" presetSubtype="16" fill="hold" nodeType="clickEffect">
                                  <p:stCondLst>
                                    <p:cond delay="0"/>
                                  </p:stCondLst>
                                  <p:childTnLst>
                                    <p:set>
                                      <p:cBhvr>
                                        <p:cTn id="75" dur="1" fill="hold">
                                          <p:stCondLst>
                                            <p:cond delay="0"/>
                                          </p:stCondLst>
                                        </p:cTn>
                                        <p:tgtEl>
                                          <p:spTgt spid="123919"/>
                                        </p:tgtEl>
                                        <p:attrNameLst>
                                          <p:attrName>style.visibility</p:attrName>
                                        </p:attrNameLst>
                                      </p:cBhvr>
                                      <p:to>
                                        <p:strVal val="visible"/>
                                      </p:to>
                                    </p:set>
                                    <p:animEffect transition="in" filter="box(in)">
                                      <p:cBhvr>
                                        <p:cTn id="76" dur="500"/>
                                        <p:tgtEl>
                                          <p:spTgt spid="123919"/>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4" presetClass="entr" presetSubtype="16" fill="hold" nodeType="clickEffect">
                                  <p:stCondLst>
                                    <p:cond delay="0"/>
                                  </p:stCondLst>
                                  <p:childTnLst>
                                    <p:set>
                                      <p:cBhvr>
                                        <p:cTn id="80" dur="1" fill="hold">
                                          <p:stCondLst>
                                            <p:cond delay="0"/>
                                          </p:stCondLst>
                                        </p:cTn>
                                        <p:tgtEl>
                                          <p:spTgt spid="123994"/>
                                        </p:tgtEl>
                                        <p:attrNameLst>
                                          <p:attrName>style.visibility</p:attrName>
                                        </p:attrNameLst>
                                      </p:cBhvr>
                                      <p:to>
                                        <p:strVal val="visible"/>
                                      </p:to>
                                    </p:set>
                                    <p:animEffect transition="in" filter="box(in)">
                                      <p:cBhvr>
                                        <p:cTn id="81" dur="500"/>
                                        <p:tgtEl>
                                          <p:spTgt spid="123994"/>
                                        </p:tgtEl>
                                      </p:cBhvr>
                                    </p:animEffect>
                                  </p:childTnLst>
                                </p:cTn>
                              </p:par>
                              <p:par>
                                <p:cTn id="82" presetID="4" presetClass="entr" presetSubtype="16" fill="hold" nodeType="withEffect">
                                  <p:stCondLst>
                                    <p:cond delay="0"/>
                                  </p:stCondLst>
                                  <p:childTnLst>
                                    <p:set>
                                      <p:cBhvr>
                                        <p:cTn id="83" dur="1" fill="hold">
                                          <p:stCondLst>
                                            <p:cond delay="0"/>
                                          </p:stCondLst>
                                        </p:cTn>
                                        <p:tgtEl>
                                          <p:spTgt spid="124006"/>
                                        </p:tgtEl>
                                        <p:attrNameLst>
                                          <p:attrName>style.visibility</p:attrName>
                                        </p:attrNameLst>
                                      </p:cBhvr>
                                      <p:to>
                                        <p:strVal val="visible"/>
                                      </p:to>
                                    </p:set>
                                    <p:animEffect transition="in" filter="box(in)">
                                      <p:cBhvr>
                                        <p:cTn id="84" dur="500"/>
                                        <p:tgtEl>
                                          <p:spTgt spid="124006"/>
                                        </p:tgtEl>
                                      </p:cBhvr>
                                    </p:animEffect>
                                  </p:childTnLst>
                                </p:cTn>
                              </p:par>
                              <p:par>
                                <p:cTn id="85" presetID="4" presetClass="entr" presetSubtype="16" fill="hold" nodeType="withEffect">
                                  <p:stCondLst>
                                    <p:cond delay="0"/>
                                  </p:stCondLst>
                                  <p:childTnLst>
                                    <p:set>
                                      <p:cBhvr>
                                        <p:cTn id="86" dur="1" fill="hold">
                                          <p:stCondLst>
                                            <p:cond delay="0"/>
                                          </p:stCondLst>
                                        </p:cTn>
                                        <p:tgtEl>
                                          <p:spTgt spid="124007"/>
                                        </p:tgtEl>
                                        <p:attrNameLst>
                                          <p:attrName>style.visibility</p:attrName>
                                        </p:attrNameLst>
                                      </p:cBhvr>
                                      <p:to>
                                        <p:strVal val="visible"/>
                                      </p:to>
                                    </p:set>
                                    <p:animEffect transition="in" filter="box(in)">
                                      <p:cBhvr>
                                        <p:cTn id="87" dur="500"/>
                                        <p:tgtEl>
                                          <p:spTgt spid="124007"/>
                                        </p:tgtEl>
                                      </p:cBhvr>
                                    </p:animEffect>
                                  </p:childTnLst>
                                </p:cTn>
                              </p:par>
                              <p:par>
                                <p:cTn id="88" presetID="4" presetClass="entr" presetSubtype="16" fill="hold" nodeType="withEffect">
                                  <p:stCondLst>
                                    <p:cond delay="0"/>
                                  </p:stCondLst>
                                  <p:childTnLst>
                                    <p:set>
                                      <p:cBhvr>
                                        <p:cTn id="89" dur="1" fill="hold">
                                          <p:stCondLst>
                                            <p:cond delay="0"/>
                                          </p:stCondLst>
                                        </p:cTn>
                                        <p:tgtEl>
                                          <p:spTgt spid="123985"/>
                                        </p:tgtEl>
                                        <p:attrNameLst>
                                          <p:attrName>style.visibility</p:attrName>
                                        </p:attrNameLst>
                                      </p:cBhvr>
                                      <p:to>
                                        <p:strVal val="visible"/>
                                      </p:to>
                                    </p:set>
                                    <p:animEffect transition="in" filter="box(in)">
                                      <p:cBhvr>
                                        <p:cTn id="90" dur="500"/>
                                        <p:tgtEl>
                                          <p:spTgt spid="123985"/>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4" presetClass="entr" presetSubtype="16" fill="hold" nodeType="clickEffect">
                                  <p:stCondLst>
                                    <p:cond delay="0"/>
                                  </p:stCondLst>
                                  <p:childTnLst>
                                    <p:set>
                                      <p:cBhvr>
                                        <p:cTn id="94" dur="1" fill="hold">
                                          <p:stCondLst>
                                            <p:cond delay="0"/>
                                          </p:stCondLst>
                                        </p:cTn>
                                        <p:tgtEl>
                                          <p:spTgt spid="123918"/>
                                        </p:tgtEl>
                                        <p:attrNameLst>
                                          <p:attrName>style.visibility</p:attrName>
                                        </p:attrNameLst>
                                      </p:cBhvr>
                                      <p:to>
                                        <p:strVal val="visible"/>
                                      </p:to>
                                    </p:set>
                                    <p:animEffect transition="in" filter="box(in)">
                                      <p:cBhvr>
                                        <p:cTn id="95" dur="500"/>
                                        <p:tgtEl>
                                          <p:spTgt spid="123918"/>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4" presetClass="entr" presetSubtype="16" fill="hold" nodeType="clickEffect">
                                  <p:stCondLst>
                                    <p:cond delay="0"/>
                                  </p:stCondLst>
                                  <p:childTnLst>
                                    <p:set>
                                      <p:cBhvr>
                                        <p:cTn id="99" dur="1" fill="hold">
                                          <p:stCondLst>
                                            <p:cond delay="0"/>
                                          </p:stCondLst>
                                        </p:cTn>
                                        <p:tgtEl>
                                          <p:spTgt spid="124015"/>
                                        </p:tgtEl>
                                        <p:attrNameLst>
                                          <p:attrName>style.visibility</p:attrName>
                                        </p:attrNameLst>
                                      </p:cBhvr>
                                      <p:to>
                                        <p:strVal val="visible"/>
                                      </p:to>
                                    </p:set>
                                    <p:animEffect transition="in" filter="box(in)">
                                      <p:cBhvr>
                                        <p:cTn id="100" dur="500"/>
                                        <p:tgtEl>
                                          <p:spTgt spid="124015"/>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4" presetClass="entr" presetSubtype="16" fill="hold" nodeType="clickEffect">
                                  <p:stCondLst>
                                    <p:cond delay="0"/>
                                  </p:stCondLst>
                                  <p:childTnLst>
                                    <p:set>
                                      <p:cBhvr>
                                        <p:cTn id="104" dur="1" fill="hold">
                                          <p:stCondLst>
                                            <p:cond delay="0"/>
                                          </p:stCondLst>
                                        </p:cTn>
                                        <p:tgtEl>
                                          <p:spTgt spid="124011"/>
                                        </p:tgtEl>
                                        <p:attrNameLst>
                                          <p:attrName>style.visibility</p:attrName>
                                        </p:attrNameLst>
                                      </p:cBhvr>
                                      <p:to>
                                        <p:strVal val="visible"/>
                                      </p:to>
                                    </p:set>
                                    <p:animEffect transition="in" filter="box(in)">
                                      <p:cBhvr>
                                        <p:cTn id="105" dur="500"/>
                                        <p:tgtEl>
                                          <p:spTgt spid="124011"/>
                                        </p:tgtEl>
                                      </p:cBhvr>
                                    </p:animEffect>
                                  </p:childTnLst>
                                </p:cTn>
                              </p:par>
                              <p:par>
                                <p:cTn id="106" presetID="4" presetClass="entr" presetSubtype="16" fill="hold" nodeType="withEffect">
                                  <p:stCondLst>
                                    <p:cond delay="0"/>
                                  </p:stCondLst>
                                  <p:childTnLst>
                                    <p:set>
                                      <p:cBhvr>
                                        <p:cTn id="107" dur="1" fill="hold">
                                          <p:stCondLst>
                                            <p:cond delay="0"/>
                                          </p:stCondLst>
                                        </p:cTn>
                                        <p:tgtEl>
                                          <p:spTgt spid="124012"/>
                                        </p:tgtEl>
                                        <p:attrNameLst>
                                          <p:attrName>style.visibility</p:attrName>
                                        </p:attrNameLst>
                                      </p:cBhvr>
                                      <p:to>
                                        <p:strVal val="visible"/>
                                      </p:to>
                                    </p:set>
                                    <p:animEffect transition="in" filter="box(in)">
                                      <p:cBhvr>
                                        <p:cTn id="108" dur="500"/>
                                        <p:tgtEl>
                                          <p:spTgt spid="124012"/>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4" presetClass="entr" presetSubtype="16" fill="hold" nodeType="clickEffect">
                                  <p:stCondLst>
                                    <p:cond delay="0"/>
                                  </p:stCondLst>
                                  <p:childTnLst>
                                    <p:set>
                                      <p:cBhvr>
                                        <p:cTn id="112" dur="1" fill="hold">
                                          <p:stCondLst>
                                            <p:cond delay="0"/>
                                          </p:stCondLst>
                                        </p:cTn>
                                        <p:tgtEl>
                                          <p:spTgt spid="123916"/>
                                        </p:tgtEl>
                                        <p:attrNameLst>
                                          <p:attrName>style.visibility</p:attrName>
                                        </p:attrNameLst>
                                      </p:cBhvr>
                                      <p:to>
                                        <p:strVal val="visible"/>
                                      </p:to>
                                    </p:set>
                                    <p:animEffect transition="in" filter="box(in)">
                                      <p:cBhvr>
                                        <p:cTn id="113" dur="500"/>
                                        <p:tgtEl>
                                          <p:spTgt spid="123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8" grpId="0"/>
      <p:bldP spid="123916" grpId="0"/>
      <p:bldP spid="123918" grpId="0"/>
      <p:bldP spid="123919" grpId="0"/>
      <p:bldP spid="123968" grpId="0" animBg="1"/>
      <p:bldP spid="123969" grpId="0" animBg="1"/>
      <p:bldP spid="123970" grpId="0" animBg="1"/>
      <p:bldP spid="123971" grpId="0" animBg="1"/>
      <p:bldP spid="12398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39720D-EB02-7A0B-30A0-1645A8C6BD80}"/>
              </a:ext>
            </a:extLst>
          </p:cNvPr>
          <p:cNvSpPr txBox="1"/>
          <p:nvPr/>
        </p:nvSpPr>
        <p:spPr>
          <a:xfrm>
            <a:off x="375557" y="1371600"/>
            <a:ext cx="8392886" cy="3397340"/>
          </a:xfrm>
          <a:prstGeom prst="rect">
            <a:avLst/>
          </a:prstGeom>
          <a:noFill/>
        </p:spPr>
        <p:txBody>
          <a:bodyPr wrap="square">
            <a:spAutoFit/>
          </a:bodyPr>
          <a:lstStyle/>
          <a:p>
            <a:pPr marL="0" marR="0" algn="just">
              <a:lnSpc>
                <a:spcPct val="130000"/>
              </a:lnSpc>
              <a:spcBef>
                <a:spcPts val="0"/>
              </a:spcBef>
              <a:spcAft>
                <a:spcPts val="0"/>
              </a:spcAft>
            </a:pPr>
            <a:r>
              <a:rPr lang="vi-VN" sz="2800" dirty="0">
                <a:solidFill>
                  <a:srgbClr val="000000"/>
                </a:solidFill>
                <a:effectLst/>
                <a:latin typeface="Times New Roman" panose="02020603050405020304" pitchFamily="18" charset="0"/>
                <a:ea typeface="Times New Roman" panose="02020603050405020304" pitchFamily="18" charset="0"/>
              </a:rPr>
              <a:t>Chu trình sinh địa hóa là chu trình trao đổi trong tự nhiên, theo đường từ môi trường ngoài truyền vào cơ thể sinh vật, qua các bậc dinh dưỡng rồi từ cơ thể sinh vật truyền trở lại môi trường. Một phần vật chất của chu trình sinh địa hóa không tham gia vào chu trình tuần hoàn mà lắng đọng trong môi trường.</a:t>
            </a:r>
            <a:endParaRPr lang="vi-VN" sz="2800" dirty="0">
              <a:effectLst/>
              <a:latin typeface="Times New Roman" panose="02020603050405020304" pitchFamily="18" charset="0"/>
              <a:ea typeface="Times New Roman" panose="02020603050405020304" pitchFamily="18" charset="0"/>
            </a:endParaRPr>
          </a:p>
        </p:txBody>
      </p:sp>
      <p:sp>
        <p:nvSpPr>
          <p:cNvPr id="5" name="Text Box 4">
            <a:extLst>
              <a:ext uri="{FF2B5EF4-FFF2-40B4-BE49-F238E27FC236}">
                <a16:creationId xmlns:a16="http://schemas.microsoft.com/office/drawing/2014/main" id="{3D895F13-60D7-072C-5B58-2F5268E23E49}"/>
              </a:ext>
            </a:extLst>
          </p:cNvPr>
          <p:cNvSpPr txBox="1">
            <a:spLocks noChangeArrowheads="1"/>
          </p:cNvSpPr>
          <p:nvPr/>
        </p:nvSpPr>
        <p:spPr bwMode="auto">
          <a:xfrm>
            <a:off x="152400" y="304800"/>
            <a:ext cx="95250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defRPr/>
            </a:pPr>
            <a:r>
              <a:rPr lang="en-US" altLang="en-US" sz="2600" b="1" dirty="0">
                <a:solidFill>
                  <a:schemeClr val="accent6">
                    <a:lumMod val="75000"/>
                  </a:schemeClr>
                </a:solidFill>
              </a:rPr>
              <a:t>I/ TRAO ĐỔI VẬT CHẤT QUA CHU TRÌNH SINH ĐỊA HÓA</a:t>
            </a:r>
          </a:p>
        </p:txBody>
      </p:sp>
    </p:spTree>
    <p:extLst>
      <p:ext uri="{BB962C8B-B14F-4D97-AF65-F5344CB8AC3E}">
        <p14:creationId xmlns:p14="http://schemas.microsoft.com/office/powerpoint/2010/main" val="321451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4282A7B6-7D62-2C7E-1982-80CFA76E935B}"/>
              </a:ext>
            </a:extLst>
          </p:cNvPr>
          <p:cNvSpPr txBox="1">
            <a:spLocks noChangeArrowheads="1"/>
          </p:cNvSpPr>
          <p:nvPr/>
        </p:nvSpPr>
        <p:spPr bwMode="auto">
          <a:xfrm>
            <a:off x="381000" y="762000"/>
            <a:ext cx="89154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defRPr/>
            </a:pPr>
            <a:r>
              <a:rPr lang="en-US" altLang="en-US" sz="3600" b="1" dirty="0">
                <a:solidFill>
                  <a:schemeClr val="accent6">
                    <a:lumMod val="75000"/>
                  </a:schemeClr>
                </a:solidFill>
              </a:rPr>
              <a:t>II/ MỘT SỐ CHU TRÌNH SINH ĐỊA HÓA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h2">
            <a:extLst>
              <a:ext uri="{FF2B5EF4-FFF2-40B4-BE49-F238E27FC236}">
                <a16:creationId xmlns:a16="http://schemas.microsoft.com/office/drawing/2014/main" id="{12B27DF8-5707-C354-A9F2-FADE3409A3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7">
            <a:extLst>
              <a:ext uri="{FF2B5EF4-FFF2-40B4-BE49-F238E27FC236}">
                <a16:creationId xmlns:a16="http://schemas.microsoft.com/office/drawing/2014/main" id="{03571ECB-9101-6601-4AAD-5A8FFFE63A89}"/>
              </a:ext>
            </a:extLst>
          </p:cNvPr>
          <p:cNvSpPr txBox="1">
            <a:spLocks noChangeArrowheads="1"/>
          </p:cNvSpPr>
          <p:nvPr/>
        </p:nvSpPr>
        <p:spPr bwMode="auto">
          <a:xfrm>
            <a:off x="533400" y="0"/>
            <a:ext cx="4876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b="1" u="sng">
                <a:latin typeface="Times New Roman" panose="02020603050405020304" pitchFamily="18" charset="0"/>
                <a:cs typeface="Times New Roman" panose="02020603050405020304" pitchFamily="18" charset="0"/>
              </a:rPr>
              <a:t>Chu trình cacbon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a:extLst>
              <a:ext uri="{FF2B5EF4-FFF2-40B4-BE49-F238E27FC236}">
                <a16:creationId xmlns:a16="http://schemas.microsoft.com/office/drawing/2014/main" id="{97C46D4D-0313-EEAD-9939-E038151E24A1}"/>
              </a:ext>
            </a:extLst>
          </p:cNvPr>
          <p:cNvSpPr txBox="1">
            <a:spLocks noChangeArrowheads="1"/>
          </p:cNvSpPr>
          <p:nvPr/>
        </p:nvSpPr>
        <p:spPr bwMode="auto">
          <a:xfrm>
            <a:off x="381000" y="152400"/>
            <a:ext cx="54102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defRPr/>
            </a:pPr>
            <a:r>
              <a:rPr lang="en-US" altLang="en-US" sz="4000" b="1" dirty="0">
                <a:solidFill>
                  <a:srgbClr val="FF3300"/>
                </a:solidFill>
                <a:latin typeface="+mj-lt"/>
              </a:rPr>
              <a:t>1. Chu </a:t>
            </a:r>
            <a:r>
              <a:rPr lang="en-US" altLang="en-US" sz="4000" b="1" dirty="0" err="1">
                <a:solidFill>
                  <a:srgbClr val="FF3300"/>
                </a:solidFill>
                <a:latin typeface="+mj-lt"/>
              </a:rPr>
              <a:t>trình</a:t>
            </a:r>
            <a:r>
              <a:rPr lang="en-US" altLang="en-US" sz="4000" b="1" dirty="0">
                <a:solidFill>
                  <a:srgbClr val="FF3300"/>
                </a:solidFill>
                <a:latin typeface="+mj-lt"/>
              </a:rPr>
              <a:t> </a:t>
            </a:r>
            <a:r>
              <a:rPr lang="en-US" altLang="en-US" sz="4000" b="1" dirty="0" err="1">
                <a:solidFill>
                  <a:srgbClr val="FF3300"/>
                </a:solidFill>
                <a:latin typeface="+mj-lt"/>
              </a:rPr>
              <a:t>cacbon</a:t>
            </a:r>
            <a:r>
              <a:rPr lang="en-US" altLang="en-US" sz="4000" b="1" dirty="0">
                <a:solidFill>
                  <a:srgbClr val="FF3300"/>
                </a:solidFill>
                <a:latin typeface="+mj-lt"/>
              </a:rPr>
              <a:t> </a:t>
            </a:r>
          </a:p>
        </p:txBody>
      </p:sp>
      <p:sp>
        <p:nvSpPr>
          <p:cNvPr id="138245" name="Rectangle 5">
            <a:extLst>
              <a:ext uri="{FF2B5EF4-FFF2-40B4-BE49-F238E27FC236}">
                <a16:creationId xmlns:a16="http://schemas.microsoft.com/office/drawing/2014/main" id="{4C250327-EF68-8F6C-4174-5C40E3EF3630}"/>
              </a:ext>
            </a:extLst>
          </p:cNvPr>
          <p:cNvSpPr>
            <a:spLocks noChangeArrowheads="1"/>
          </p:cNvSpPr>
          <p:nvPr/>
        </p:nvSpPr>
        <p:spPr bwMode="auto">
          <a:xfrm>
            <a:off x="228600" y="1447800"/>
            <a:ext cx="2209800" cy="1028700"/>
          </a:xfrm>
          <a:prstGeom prst="rect">
            <a:avLst/>
          </a:prstGeom>
          <a:solidFill>
            <a:srgbClr val="FFFFFF"/>
          </a:solidFill>
          <a:ln w="9525">
            <a:solidFill>
              <a:srgbClr val="FF00FF"/>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t>CO</a:t>
            </a:r>
            <a:r>
              <a:rPr lang="en-US" altLang="en-US" sz="2400" baseline="-25000"/>
              <a:t>2 </a:t>
            </a:r>
            <a:r>
              <a:rPr lang="en-US" altLang="en-US" sz="2400">
                <a:latin typeface="Times New Roman" panose="02020603050405020304" pitchFamily="18" charset="0"/>
              </a:rPr>
              <a:t>trong môi trường</a:t>
            </a:r>
            <a:endParaRPr lang="en-US" altLang="en-US" sz="2400"/>
          </a:p>
        </p:txBody>
      </p:sp>
      <p:sp>
        <p:nvSpPr>
          <p:cNvPr id="138246" name="Rectangle 6">
            <a:extLst>
              <a:ext uri="{FF2B5EF4-FFF2-40B4-BE49-F238E27FC236}">
                <a16:creationId xmlns:a16="http://schemas.microsoft.com/office/drawing/2014/main" id="{F2AC8D60-1090-04C3-E90E-9C6FF1B8EAEE}"/>
              </a:ext>
            </a:extLst>
          </p:cNvPr>
          <p:cNvSpPr>
            <a:spLocks noChangeArrowheads="1"/>
          </p:cNvSpPr>
          <p:nvPr/>
        </p:nvSpPr>
        <p:spPr bwMode="auto">
          <a:xfrm>
            <a:off x="3581400" y="1447800"/>
            <a:ext cx="2171700" cy="1257300"/>
          </a:xfrm>
          <a:prstGeom prst="rect">
            <a:avLst/>
          </a:prstGeom>
          <a:solidFill>
            <a:srgbClr val="FFFFFF"/>
          </a:solidFill>
          <a:ln w="9525">
            <a:solidFill>
              <a:srgbClr val="FF00FF"/>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t>Các hợp chất cacbon</a:t>
            </a:r>
          </a:p>
        </p:txBody>
      </p:sp>
      <p:sp>
        <p:nvSpPr>
          <p:cNvPr id="138247" name="Rectangle 7">
            <a:extLst>
              <a:ext uri="{FF2B5EF4-FFF2-40B4-BE49-F238E27FC236}">
                <a16:creationId xmlns:a16="http://schemas.microsoft.com/office/drawing/2014/main" id="{E2614B88-BAB5-4E77-2EB9-FC3CFF9E7F25}"/>
              </a:ext>
            </a:extLst>
          </p:cNvPr>
          <p:cNvSpPr>
            <a:spLocks noChangeArrowheads="1"/>
          </p:cNvSpPr>
          <p:nvPr/>
        </p:nvSpPr>
        <p:spPr bwMode="auto">
          <a:xfrm>
            <a:off x="6553200" y="1447800"/>
            <a:ext cx="2133600" cy="1257300"/>
          </a:xfrm>
          <a:prstGeom prst="rect">
            <a:avLst/>
          </a:prstGeom>
          <a:solidFill>
            <a:srgbClr val="FFFFFF"/>
          </a:solidFill>
          <a:ln w="9525">
            <a:solidFill>
              <a:srgbClr val="FF00FF"/>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Chuỗi,</a:t>
            </a:r>
          </a:p>
          <a:p>
            <a:pPr algn="ctr" eaLnBrk="1" hangingPunct="1">
              <a:spcBef>
                <a:spcPct val="0"/>
              </a:spcBef>
              <a:buFontTx/>
              <a:buNone/>
            </a:pPr>
            <a:r>
              <a:rPr lang="en-US" altLang="en-US" sz="2400">
                <a:latin typeface="Times New Roman" panose="02020603050405020304" pitchFamily="18" charset="0"/>
              </a:rPr>
              <a:t> lưới thức ăn</a:t>
            </a:r>
            <a:endParaRPr lang="en-US" altLang="en-US" sz="2400"/>
          </a:p>
        </p:txBody>
      </p:sp>
      <p:sp>
        <p:nvSpPr>
          <p:cNvPr id="138248" name="Rectangle 8">
            <a:extLst>
              <a:ext uri="{FF2B5EF4-FFF2-40B4-BE49-F238E27FC236}">
                <a16:creationId xmlns:a16="http://schemas.microsoft.com/office/drawing/2014/main" id="{7194DC68-3849-830E-283F-B6C7C4C4B0F1}"/>
              </a:ext>
            </a:extLst>
          </p:cNvPr>
          <p:cNvSpPr>
            <a:spLocks noChangeArrowheads="1"/>
          </p:cNvSpPr>
          <p:nvPr/>
        </p:nvSpPr>
        <p:spPr bwMode="auto">
          <a:xfrm>
            <a:off x="3505200" y="5105400"/>
            <a:ext cx="2438400" cy="1257300"/>
          </a:xfrm>
          <a:prstGeom prst="rect">
            <a:avLst/>
          </a:prstGeom>
          <a:solidFill>
            <a:srgbClr val="FFFFFF"/>
          </a:solidFill>
          <a:ln w="9525">
            <a:solidFill>
              <a:srgbClr val="FF00FF"/>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latin typeface="Times New Roman" panose="02020603050405020304" pitchFamily="18" charset="0"/>
              </a:rPr>
              <a:t>Lắng đọng trong các trầm tích</a:t>
            </a:r>
            <a:endParaRPr lang="en-US" altLang="en-US" sz="2400"/>
          </a:p>
        </p:txBody>
      </p:sp>
      <p:sp>
        <p:nvSpPr>
          <p:cNvPr id="138262" name="Line 22">
            <a:extLst>
              <a:ext uri="{FF2B5EF4-FFF2-40B4-BE49-F238E27FC236}">
                <a16:creationId xmlns:a16="http://schemas.microsoft.com/office/drawing/2014/main" id="{3D8F521B-60D0-8DB8-C640-6622626A9428}"/>
              </a:ext>
            </a:extLst>
          </p:cNvPr>
          <p:cNvSpPr>
            <a:spLocks noChangeShapeType="1"/>
          </p:cNvSpPr>
          <p:nvPr/>
        </p:nvSpPr>
        <p:spPr bwMode="auto">
          <a:xfrm flipV="1">
            <a:off x="685800" y="2514600"/>
            <a:ext cx="0" cy="25146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8263" name="Rectangle 23">
            <a:extLst>
              <a:ext uri="{FF2B5EF4-FFF2-40B4-BE49-F238E27FC236}">
                <a16:creationId xmlns:a16="http://schemas.microsoft.com/office/drawing/2014/main" id="{BBC9101C-7823-3F2C-664F-D69776A51F02}"/>
              </a:ext>
            </a:extLst>
          </p:cNvPr>
          <p:cNvSpPr>
            <a:spLocks noChangeArrowheads="1"/>
          </p:cNvSpPr>
          <p:nvPr/>
        </p:nvSpPr>
        <p:spPr bwMode="auto">
          <a:xfrm>
            <a:off x="2514600" y="1524000"/>
            <a:ext cx="1030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400"/>
              <a:t>TVQH</a:t>
            </a:r>
          </a:p>
        </p:txBody>
      </p:sp>
      <p:sp>
        <p:nvSpPr>
          <p:cNvPr id="138264" name="Rectangle 24">
            <a:extLst>
              <a:ext uri="{FF2B5EF4-FFF2-40B4-BE49-F238E27FC236}">
                <a16:creationId xmlns:a16="http://schemas.microsoft.com/office/drawing/2014/main" id="{5270C547-3FAF-E20E-D71A-23284289FA14}"/>
              </a:ext>
            </a:extLst>
          </p:cNvPr>
          <p:cNvSpPr>
            <a:spLocks noChangeArrowheads="1"/>
          </p:cNvSpPr>
          <p:nvPr/>
        </p:nvSpPr>
        <p:spPr bwMode="auto">
          <a:xfrm>
            <a:off x="1524000" y="2971800"/>
            <a:ext cx="6372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Hô hấp của động,thực vật,phân giải của VSV </a:t>
            </a:r>
          </a:p>
        </p:txBody>
      </p:sp>
      <p:sp>
        <p:nvSpPr>
          <p:cNvPr id="138272" name="Line 32">
            <a:extLst>
              <a:ext uri="{FF2B5EF4-FFF2-40B4-BE49-F238E27FC236}">
                <a16:creationId xmlns:a16="http://schemas.microsoft.com/office/drawing/2014/main" id="{5927A308-4224-3706-592C-7EF6A200B175}"/>
              </a:ext>
            </a:extLst>
          </p:cNvPr>
          <p:cNvSpPr>
            <a:spLocks noChangeShapeType="1"/>
          </p:cNvSpPr>
          <p:nvPr/>
        </p:nvSpPr>
        <p:spPr bwMode="auto">
          <a:xfrm flipH="1">
            <a:off x="1143000" y="3810000"/>
            <a:ext cx="6553200" cy="0"/>
          </a:xfrm>
          <a:prstGeom prst="line">
            <a:avLst/>
          </a:prstGeom>
          <a:noFill/>
          <a:ln w="57150">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8273" name="Line 33">
            <a:extLst>
              <a:ext uri="{FF2B5EF4-FFF2-40B4-BE49-F238E27FC236}">
                <a16:creationId xmlns:a16="http://schemas.microsoft.com/office/drawing/2014/main" id="{7B81399E-73A0-FD44-1B59-23254BB56399}"/>
              </a:ext>
            </a:extLst>
          </p:cNvPr>
          <p:cNvSpPr>
            <a:spLocks noChangeShapeType="1"/>
          </p:cNvSpPr>
          <p:nvPr/>
        </p:nvSpPr>
        <p:spPr bwMode="auto">
          <a:xfrm flipV="1">
            <a:off x="1143000" y="2514600"/>
            <a:ext cx="0" cy="1295400"/>
          </a:xfrm>
          <a:prstGeom prst="line">
            <a:avLst/>
          </a:prstGeom>
          <a:noFill/>
          <a:ln w="57150">
            <a:solidFill>
              <a:srgbClr val="33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8274" name="Line 34">
            <a:extLst>
              <a:ext uri="{FF2B5EF4-FFF2-40B4-BE49-F238E27FC236}">
                <a16:creationId xmlns:a16="http://schemas.microsoft.com/office/drawing/2014/main" id="{99DCE414-91FB-C844-6DF9-EDBD13BBC0C7}"/>
              </a:ext>
            </a:extLst>
          </p:cNvPr>
          <p:cNvSpPr>
            <a:spLocks noChangeShapeType="1"/>
          </p:cNvSpPr>
          <p:nvPr/>
        </p:nvSpPr>
        <p:spPr bwMode="auto">
          <a:xfrm>
            <a:off x="4648200" y="3810000"/>
            <a:ext cx="0" cy="1295400"/>
          </a:xfrm>
          <a:prstGeom prst="line">
            <a:avLst/>
          </a:prstGeom>
          <a:noFill/>
          <a:ln w="57150">
            <a:solidFill>
              <a:srgbClr val="33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8276" name="Line 36">
            <a:extLst>
              <a:ext uri="{FF2B5EF4-FFF2-40B4-BE49-F238E27FC236}">
                <a16:creationId xmlns:a16="http://schemas.microsoft.com/office/drawing/2014/main" id="{B74258BB-3FAE-E2A0-F5A2-8BB174106033}"/>
              </a:ext>
            </a:extLst>
          </p:cNvPr>
          <p:cNvSpPr>
            <a:spLocks noChangeShapeType="1"/>
          </p:cNvSpPr>
          <p:nvPr/>
        </p:nvSpPr>
        <p:spPr bwMode="auto">
          <a:xfrm>
            <a:off x="2438400" y="2209800"/>
            <a:ext cx="1143000" cy="0"/>
          </a:xfrm>
          <a:prstGeom prst="line">
            <a:avLst/>
          </a:prstGeom>
          <a:noFill/>
          <a:ln w="57150">
            <a:solidFill>
              <a:srgbClr val="33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8277" name="Line 37">
            <a:extLst>
              <a:ext uri="{FF2B5EF4-FFF2-40B4-BE49-F238E27FC236}">
                <a16:creationId xmlns:a16="http://schemas.microsoft.com/office/drawing/2014/main" id="{B71FF864-40F5-A1F3-3CAF-D2AD00347324}"/>
              </a:ext>
            </a:extLst>
          </p:cNvPr>
          <p:cNvSpPr>
            <a:spLocks noChangeShapeType="1"/>
          </p:cNvSpPr>
          <p:nvPr/>
        </p:nvSpPr>
        <p:spPr bwMode="auto">
          <a:xfrm>
            <a:off x="5791200" y="2133600"/>
            <a:ext cx="762000" cy="0"/>
          </a:xfrm>
          <a:prstGeom prst="line">
            <a:avLst/>
          </a:prstGeom>
          <a:noFill/>
          <a:ln w="57150">
            <a:solidFill>
              <a:srgbClr val="33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8278" name="Line 38">
            <a:extLst>
              <a:ext uri="{FF2B5EF4-FFF2-40B4-BE49-F238E27FC236}">
                <a16:creationId xmlns:a16="http://schemas.microsoft.com/office/drawing/2014/main" id="{D5DD4DA7-4B7D-192C-0321-4DA5E5A7DC4D}"/>
              </a:ext>
            </a:extLst>
          </p:cNvPr>
          <p:cNvSpPr>
            <a:spLocks noChangeShapeType="1"/>
          </p:cNvSpPr>
          <p:nvPr/>
        </p:nvSpPr>
        <p:spPr bwMode="auto">
          <a:xfrm>
            <a:off x="7696200" y="2743200"/>
            <a:ext cx="0" cy="1066800"/>
          </a:xfrm>
          <a:prstGeom prst="line">
            <a:avLst/>
          </a:prstGeom>
          <a:noFill/>
          <a:ln w="57150">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8279" name="Text Box 39">
            <a:extLst>
              <a:ext uri="{FF2B5EF4-FFF2-40B4-BE49-F238E27FC236}">
                <a16:creationId xmlns:a16="http://schemas.microsoft.com/office/drawing/2014/main" id="{2218E516-9A5B-E96E-D5D7-06C0C591ED66}"/>
              </a:ext>
            </a:extLst>
          </p:cNvPr>
          <p:cNvSpPr txBox="1">
            <a:spLocks noChangeArrowheads="1"/>
          </p:cNvSpPr>
          <p:nvPr/>
        </p:nvSpPr>
        <p:spPr bwMode="auto">
          <a:xfrm>
            <a:off x="457200" y="5029200"/>
            <a:ext cx="1981200" cy="1196975"/>
          </a:xfrm>
          <a:prstGeom prst="rect">
            <a:avLst/>
          </a:prstGeom>
          <a:noFill/>
          <a:ln w="9525">
            <a:solidFill>
              <a:srgbClr val="FF99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a:latin typeface="Times New Roman" panose="02020603050405020304" pitchFamily="18" charset="0"/>
                <a:cs typeface="Times New Roman" panose="02020603050405020304" pitchFamily="18" charset="0"/>
              </a:rPr>
              <a:t>Hoạt động đốt cháy nguyên liệu hoá thạch</a:t>
            </a:r>
          </a:p>
        </p:txBody>
      </p:sp>
      <p:sp>
        <p:nvSpPr>
          <p:cNvPr id="138280" name="Line 40">
            <a:extLst>
              <a:ext uri="{FF2B5EF4-FFF2-40B4-BE49-F238E27FC236}">
                <a16:creationId xmlns:a16="http://schemas.microsoft.com/office/drawing/2014/main" id="{EA544E93-D673-5A61-E16A-41CBEBE2686E}"/>
              </a:ext>
            </a:extLst>
          </p:cNvPr>
          <p:cNvSpPr>
            <a:spLocks noChangeShapeType="1"/>
          </p:cNvSpPr>
          <p:nvPr/>
        </p:nvSpPr>
        <p:spPr bwMode="auto">
          <a:xfrm flipH="1" flipV="1">
            <a:off x="2438400" y="5715000"/>
            <a:ext cx="1066800" cy="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38245"/>
                                        </p:tgtEl>
                                        <p:attrNameLst>
                                          <p:attrName>style.visibility</p:attrName>
                                        </p:attrNameLst>
                                      </p:cBhvr>
                                      <p:to>
                                        <p:strVal val="visible"/>
                                      </p:to>
                                    </p:set>
                                    <p:animEffect transition="in" filter="box(in)">
                                      <p:cBhvr>
                                        <p:cTn id="7" dur="500"/>
                                        <p:tgtEl>
                                          <p:spTgt spid="1382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38276"/>
                                        </p:tgtEl>
                                        <p:attrNameLst>
                                          <p:attrName>style.visibility</p:attrName>
                                        </p:attrNameLst>
                                      </p:cBhvr>
                                      <p:to>
                                        <p:strVal val="visible"/>
                                      </p:to>
                                    </p:set>
                                    <p:animEffect transition="in" filter="box(in)">
                                      <p:cBhvr>
                                        <p:cTn id="12" dur="500"/>
                                        <p:tgtEl>
                                          <p:spTgt spid="138276"/>
                                        </p:tgtEl>
                                      </p:cBhvr>
                                    </p:animEffect>
                                  </p:childTnLst>
                                </p:cTn>
                              </p:par>
                              <p:par>
                                <p:cTn id="13" presetID="4" presetClass="entr" presetSubtype="16" fill="hold" nodeType="withEffect">
                                  <p:stCondLst>
                                    <p:cond delay="0"/>
                                  </p:stCondLst>
                                  <p:childTnLst>
                                    <p:set>
                                      <p:cBhvr>
                                        <p:cTn id="14" dur="1" fill="hold">
                                          <p:stCondLst>
                                            <p:cond delay="0"/>
                                          </p:stCondLst>
                                        </p:cTn>
                                        <p:tgtEl>
                                          <p:spTgt spid="138263"/>
                                        </p:tgtEl>
                                        <p:attrNameLst>
                                          <p:attrName>style.visibility</p:attrName>
                                        </p:attrNameLst>
                                      </p:cBhvr>
                                      <p:to>
                                        <p:strVal val="visible"/>
                                      </p:to>
                                    </p:set>
                                    <p:animEffect transition="in" filter="box(in)">
                                      <p:cBhvr>
                                        <p:cTn id="15" dur="500"/>
                                        <p:tgtEl>
                                          <p:spTgt spid="13826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138246"/>
                                        </p:tgtEl>
                                        <p:attrNameLst>
                                          <p:attrName>style.visibility</p:attrName>
                                        </p:attrNameLst>
                                      </p:cBhvr>
                                      <p:to>
                                        <p:strVal val="visible"/>
                                      </p:to>
                                    </p:set>
                                    <p:animEffect transition="in" filter="box(in)">
                                      <p:cBhvr>
                                        <p:cTn id="20" dur="500"/>
                                        <p:tgtEl>
                                          <p:spTgt spid="13824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138277"/>
                                        </p:tgtEl>
                                        <p:attrNameLst>
                                          <p:attrName>style.visibility</p:attrName>
                                        </p:attrNameLst>
                                      </p:cBhvr>
                                      <p:to>
                                        <p:strVal val="visible"/>
                                      </p:to>
                                    </p:set>
                                    <p:animEffect transition="in" filter="box(in)">
                                      <p:cBhvr>
                                        <p:cTn id="25" dur="500"/>
                                        <p:tgtEl>
                                          <p:spTgt spid="138277"/>
                                        </p:tgtEl>
                                      </p:cBhvr>
                                    </p:animEffect>
                                  </p:childTnLst>
                                </p:cTn>
                              </p:par>
                              <p:par>
                                <p:cTn id="26" presetID="4" presetClass="entr" presetSubtype="16" fill="hold" nodeType="withEffect">
                                  <p:stCondLst>
                                    <p:cond delay="0"/>
                                  </p:stCondLst>
                                  <p:childTnLst>
                                    <p:set>
                                      <p:cBhvr>
                                        <p:cTn id="27" dur="1" fill="hold">
                                          <p:stCondLst>
                                            <p:cond delay="0"/>
                                          </p:stCondLst>
                                        </p:cTn>
                                        <p:tgtEl>
                                          <p:spTgt spid="138247"/>
                                        </p:tgtEl>
                                        <p:attrNameLst>
                                          <p:attrName>style.visibility</p:attrName>
                                        </p:attrNameLst>
                                      </p:cBhvr>
                                      <p:to>
                                        <p:strVal val="visible"/>
                                      </p:to>
                                    </p:set>
                                    <p:animEffect transition="in" filter="box(in)">
                                      <p:cBhvr>
                                        <p:cTn id="28" dur="500"/>
                                        <p:tgtEl>
                                          <p:spTgt spid="13824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138278"/>
                                        </p:tgtEl>
                                        <p:attrNameLst>
                                          <p:attrName>style.visibility</p:attrName>
                                        </p:attrNameLst>
                                      </p:cBhvr>
                                      <p:to>
                                        <p:strVal val="visible"/>
                                      </p:to>
                                    </p:set>
                                    <p:animEffect transition="in" filter="box(in)">
                                      <p:cBhvr>
                                        <p:cTn id="33" dur="500"/>
                                        <p:tgtEl>
                                          <p:spTgt spid="138278"/>
                                        </p:tgtEl>
                                      </p:cBhvr>
                                    </p:animEffect>
                                  </p:childTnLst>
                                </p:cTn>
                              </p:par>
                              <p:par>
                                <p:cTn id="34" presetID="4" presetClass="entr" presetSubtype="16" fill="hold" nodeType="withEffect">
                                  <p:stCondLst>
                                    <p:cond delay="0"/>
                                  </p:stCondLst>
                                  <p:childTnLst>
                                    <p:set>
                                      <p:cBhvr>
                                        <p:cTn id="35" dur="1" fill="hold">
                                          <p:stCondLst>
                                            <p:cond delay="0"/>
                                          </p:stCondLst>
                                        </p:cTn>
                                        <p:tgtEl>
                                          <p:spTgt spid="138272"/>
                                        </p:tgtEl>
                                        <p:attrNameLst>
                                          <p:attrName>style.visibility</p:attrName>
                                        </p:attrNameLst>
                                      </p:cBhvr>
                                      <p:to>
                                        <p:strVal val="visible"/>
                                      </p:to>
                                    </p:set>
                                    <p:animEffect transition="in" filter="box(in)">
                                      <p:cBhvr>
                                        <p:cTn id="36" dur="500"/>
                                        <p:tgtEl>
                                          <p:spTgt spid="138272"/>
                                        </p:tgtEl>
                                      </p:cBhvr>
                                    </p:animEffect>
                                  </p:childTnLst>
                                </p:cTn>
                              </p:par>
                              <p:par>
                                <p:cTn id="37" presetID="4" presetClass="entr" presetSubtype="16" fill="hold" nodeType="withEffect">
                                  <p:stCondLst>
                                    <p:cond delay="0"/>
                                  </p:stCondLst>
                                  <p:childTnLst>
                                    <p:set>
                                      <p:cBhvr>
                                        <p:cTn id="38" dur="1" fill="hold">
                                          <p:stCondLst>
                                            <p:cond delay="0"/>
                                          </p:stCondLst>
                                        </p:cTn>
                                        <p:tgtEl>
                                          <p:spTgt spid="138273"/>
                                        </p:tgtEl>
                                        <p:attrNameLst>
                                          <p:attrName>style.visibility</p:attrName>
                                        </p:attrNameLst>
                                      </p:cBhvr>
                                      <p:to>
                                        <p:strVal val="visible"/>
                                      </p:to>
                                    </p:set>
                                    <p:animEffect transition="in" filter="box(in)">
                                      <p:cBhvr>
                                        <p:cTn id="39" dur="500"/>
                                        <p:tgtEl>
                                          <p:spTgt spid="13827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16" fill="hold" nodeType="clickEffect">
                                  <p:stCondLst>
                                    <p:cond delay="0"/>
                                  </p:stCondLst>
                                  <p:childTnLst>
                                    <p:set>
                                      <p:cBhvr>
                                        <p:cTn id="43" dur="1" fill="hold">
                                          <p:stCondLst>
                                            <p:cond delay="0"/>
                                          </p:stCondLst>
                                        </p:cTn>
                                        <p:tgtEl>
                                          <p:spTgt spid="138264"/>
                                        </p:tgtEl>
                                        <p:attrNameLst>
                                          <p:attrName>style.visibility</p:attrName>
                                        </p:attrNameLst>
                                      </p:cBhvr>
                                      <p:to>
                                        <p:strVal val="visible"/>
                                      </p:to>
                                    </p:set>
                                    <p:animEffect transition="in" filter="box(in)">
                                      <p:cBhvr>
                                        <p:cTn id="44" dur="500"/>
                                        <p:tgtEl>
                                          <p:spTgt spid="13826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16" fill="hold" nodeType="clickEffect">
                                  <p:stCondLst>
                                    <p:cond delay="0"/>
                                  </p:stCondLst>
                                  <p:childTnLst>
                                    <p:set>
                                      <p:cBhvr>
                                        <p:cTn id="48" dur="1" fill="hold">
                                          <p:stCondLst>
                                            <p:cond delay="0"/>
                                          </p:stCondLst>
                                        </p:cTn>
                                        <p:tgtEl>
                                          <p:spTgt spid="138274"/>
                                        </p:tgtEl>
                                        <p:attrNameLst>
                                          <p:attrName>style.visibility</p:attrName>
                                        </p:attrNameLst>
                                      </p:cBhvr>
                                      <p:to>
                                        <p:strVal val="visible"/>
                                      </p:to>
                                    </p:set>
                                    <p:animEffect transition="in" filter="box(in)">
                                      <p:cBhvr>
                                        <p:cTn id="49" dur="500"/>
                                        <p:tgtEl>
                                          <p:spTgt spid="13827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4" presetClass="entr" presetSubtype="16" fill="hold" nodeType="clickEffect">
                                  <p:stCondLst>
                                    <p:cond delay="0"/>
                                  </p:stCondLst>
                                  <p:childTnLst>
                                    <p:set>
                                      <p:cBhvr>
                                        <p:cTn id="53" dur="1" fill="hold">
                                          <p:stCondLst>
                                            <p:cond delay="0"/>
                                          </p:stCondLst>
                                        </p:cTn>
                                        <p:tgtEl>
                                          <p:spTgt spid="138248"/>
                                        </p:tgtEl>
                                        <p:attrNameLst>
                                          <p:attrName>style.visibility</p:attrName>
                                        </p:attrNameLst>
                                      </p:cBhvr>
                                      <p:to>
                                        <p:strVal val="visible"/>
                                      </p:to>
                                    </p:set>
                                    <p:animEffect transition="in" filter="box(in)">
                                      <p:cBhvr>
                                        <p:cTn id="54" dur="500"/>
                                        <p:tgtEl>
                                          <p:spTgt spid="13824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nodeType="clickEffect">
                                  <p:stCondLst>
                                    <p:cond delay="0"/>
                                  </p:stCondLst>
                                  <p:childTnLst>
                                    <p:set>
                                      <p:cBhvr>
                                        <p:cTn id="58" dur="1" fill="hold">
                                          <p:stCondLst>
                                            <p:cond delay="0"/>
                                          </p:stCondLst>
                                        </p:cTn>
                                        <p:tgtEl>
                                          <p:spTgt spid="138280"/>
                                        </p:tgtEl>
                                        <p:attrNameLst>
                                          <p:attrName>style.visibility</p:attrName>
                                        </p:attrNameLst>
                                      </p:cBhvr>
                                      <p:to>
                                        <p:strVal val="visible"/>
                                      </p:to>
                                    </p:set>
                                    <p:animEffect transition="in" filter="blinds(horizontal)">
                                      <p:cBhvr>
                                        <p:cTn id="59" dur="500"/>
                                        <p:tgtEl>
                                          <p:spTgt spid="13828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nodeType="clickEffect">
                                  <p:stCondLst>
                                    <p:cond delay="0"/>
                                  </p:stCondLst>
                                  <p:childTnLst>
                                    <p:set>
                                      <p:cBhvr>
                                        <p:cTn id="63" dur="1" fill="hold">
                                          <p:stCondLst>
                                            <p:cond delay="0"/>
                                          </p:stCondLst>
                                        </p:cTn>
                                        <p:tgtEl>
                                          <p:spTgt spid="138279"/>
                                        </p:tgtEl>
                                        <p:attrNameLst>
                                          <p:attrName>style.visibility</p:attrName>
                                        </p:attrNameLst>
                                      </p:cBhvr>
                                      <p:to>
                                        <p:strVal val="visible"/>
                                      </p:to>
                                    </p:set>
                                    <p:animEffect transition="in" filter="blinds(horizontal)">
                                      <p:cBhvr>
                                        <p:cTn id="64" dur="500"/>
                                        <p:tgtEl>
                                          <p:spTgt spid="138279"/>
                                        </p:tgtEl>
                                      </p:cBhvr>
                                    </p:animEffect>
                                  </p:childTnLst>
                                </p:cTn>
                              </p:par>
                              <p:par>
                                <p:cTn id="65" presetID="4" presetClass="entr" presetSubtype="16" fill="hold" nodeType="withEffect">
                                  <p:stCondLst>
                                    <p:cond delay="0"/>
                                  </p:stCondLst>
                                  <p:childTnLst>
                                    <p:set>
                                      <p:cBhvr>
                                        <p:cTn id="66" dur="1" fill="hold">
                                          <p:stCondLst>
                                            <p:cond delay="0"/>
                                          </p:stCondLst>
                                        </p:cTn>
                                        <p:tgtEl>
                                          <p:spTgt spid="138262"/>
                                        </p:tgtEl>
                                        <p:attrNameLst>
                                          <p:attrName>style.visibility</p:attrName>
                                        </p:attrNameLst>
                                      </p:cBhvr>
                                      <p:to>
                                        <p:strVal val="visible"/>
                                      </p:to>
                                    </p:set>
                                    <p:animEffect transition="in" filter="box(in)">
                                      <p:cBhvr>
                                        <p:cTn id="67" dur="500"/>
                                        <p:tgtEl>
                                          <p:spTgt spid="138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5" grpId="0" animBg="1"/>
      <p:bldP spid="138246" grpId="0" animBg="1"/>
      <p:bldP spid="138247" grpId="0" animBg="1"/>
      <p:bldP spid="138248" grpId="0" animBg="1"/>
      <p:bldP spid="138263" grpId="0"/>
      <p:bldP spid="138264" grpId="0"/>
      <p:bldP spid="13827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ACD51BC6-EF49-EAE1-50A7-EACF9C7CCC2A}"/>
              </a:ext>
            </a:extLst>
          </p:cNvPr>
          <p:cNvSpPr txBox="1"/>
          <p:nvPr/>
        </p:nvSpPr>
        <p:spPr>
          <a:xfrm>
            <a:off x="533400" y="533400"/>
            <a:ext cx="8382000" cy="3186129"/>
          </a:xfrm>
          <a:prstGeom prst="rect">
            <a:avLst/>
          </a:prstGeom>
          <a:noFill/>
        </p:spPr>
        <p:txBody>
          <a:bodyPr wrap="square">
            <a:spAutoFit/>
          </a:bodyPr>
          <a:lstStyle/>
          <a:p>
            <a:pPr marL="0" marR="0" algn="just">
              <a:lnSpc>
                <a:spcPct val="130000"/>
              </a:lnSpc>
              <a:spcBef>
                <a:spcPts val="600"/>
              </a:spcBef>
              <a:spcAft>
                <a:spcPts val="600"/>
              </a:spcAft>
            </a:pPr>
            <a:r>
              <a:rPr lang="vi-VN" sz="2800" b="1" dirty="0">
                <a:solidFill>
                  <a:srgbClr val="000000"/>
                </a:solidFill>
                <a:effectLst/>
                <a:latin typeface="Times New Roman" panose="02020603050405020304" pitchFamily="18" charset="0"/>
                <a:ea typeface="Times New Roman" panose="02020603050405020304" pitchFamily="18" charset="0"/>
              </a:rPr>
              <a:t>II. MỘT SỐ CHU TRÌNH SINH ĐỊA HÓA</a:t>
            </a:r>
            <a:endParaRPr lang="vi-VN" sz="2800" dirty="0">
              <a:effectLst/>
              <a:latin typeface="Times New Roman" panose="02020603050405020304" pitchFamily="18" charset="0"/>
              <a:ea typeface="Times New Roman" panose="02020603050405020304" pitchFamily="18" charset="0"/>
            </a:endParaRPr>
          </a:p>
          <a:p>
            <a:pPr marL="0" marR="0" algn="just">
              <a:lnSpc>
                <a:spcPct val="130000"/>
              </a:lnSpc>
              <a:spcBef>
                <a:spcPts val="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rPr>
              <a:t>1. Chu </a:t>
            </a:r>
            <a:r>
              <a:rPr lang="en-US" sz="2800" b="1" dirty="0" err="1">
                <a:solidFill>
                  <a:srgbClr val="000000"/>
                </a:solidFill>
                <a:effectLst/>
                <a:latin typeface="Times New Roman" panose="02020603050405020304" pitchFamily="18" charset="0"/>
                <a:ea typeface="Times New Roman" panose="02020603050405020304" pitchFamily="18" charset="0"/>
              </a:rPr>
              <a:t>trình</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cacbon</a:t>
            </a:r>
            <a:endParaRPr lang="vi-VN" sz="2800" dirty="0">
              <a:effectLst/>
              <a:latin typeface="Times New Roman" panose="02020603050405020304" pitchFamily="18" charset="0"/>
              <a:ea typeface="Times New Roman" panose="02020603050405020304" pitchFamily="18" charset="0"/>
            </a:endParaRPr>
          </a:p>
          <a:p>
            <a:pPr marR="0" lvl="0" algn="just">
              <a:lnSpc>
                <a:spcPct val="130000"/>
              </a:lnSpc>
              <a:spcBef>
                <a:spcPts val="0"/>
              </a:spcBef>
              <a:spcAft>
                <a:spcPts val="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Cacbon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chu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cacbonđiôxit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a:t>
            </a:r>
            <a:r>
              <a:rPr lang="en-US" sz="28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marR="0" lvl="0" indent="-342900" algn="just">
              <a:lnSpc>
                <a:spcPct val="130000"/>
              </a:lnSpc>
              <a:spcBef>
                <a:spcPts val="0"/>
              </a:spcBef>
              <a:spcAft>
                <a:spcPts val="0"/>
              </a:spcAft>
              <a:buFont typeface="VNI-Times"/>
              <a:buChar char="-"/>
            </a:pPr>
            <a:endParaRPr lang="vi-VN"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7659451"/>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560</TotalTime>
  <Words>652</Words>
  <Application>Microsoft Office PowerPoint</Application>
  <PresentationFormat>On-screen Show (4:3)</PresentationFormat>
  <Paragraphs>111</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Garamond</vt:lpstr>
      <vt:lpstr>Tahoma</vt:lpstr>
      <vt:lpstr>Times New Roman</vt:lpstr>
      <vt:lpstr>VNI-Times</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Chọn phương án đúng cho cho câu trắc nghiệm sau</vt:lpstr>
      <vt:lpstr>Chọn phương án đúng cho cho câu trắc nghiệm sau</vt:lpstr>
      <vt:lpstr>PowerPoint Presentation</vt:lpstr>
    </vt:vector>
  </TitlesOfParts>
  <Company>NPlus Computer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DNTN 49</dc:creator>
  <cp:lastModifiedBy>Lo Thi Nhu Trang</cp:lastModifiedBy>
  <cp:revision>35</cp:revision>
  <cp:lastPrinted>1601-01-01T00:00:00Z</cp:lastPrinted>
  <dcterms:created xsi:type="dcterms:W3CDTF">2008-09-15T07:39:07Z</dcterms:created>
  <dcterms:modified xsi:type="dcterms:W3CDTF">2023-03-28T03:00:15Z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9</vt:i4>
  </property>
</Properties>
</file>